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261" r:id="rId6"/>
    <p:sldId id="262" r:id="rId7"/>
    <p:sldId id="260" r:id="rId8"/>
    <p:sldId id="256"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8" d="100"/>
          <a:sy n="68" d="100"/>
        </p:scale>
        <p:origin x="59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7ABD-F413-43A9-9AAD-6558CCD45E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88D29D6D-2210-4C6A-9176-D7978DAE67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E3D6A7D-96FC-4651-B89C-27302F4DC055}"/>
              </a:ext>
            </a:extLst>
          </p:cNvPr>
          <p:cNvSpPr>
            <a:spLocks noGrp="1"/>
          </p:cNvSpPr>
          <p:nvPr>
            <p:ph type="dt" sz="half" idx="10"/>
          </p:nvPr>
        </p:nvSpPr>
        <p:spPr/>
        <p:txBody>
          <a:bodyPr/>
          <a:lstStyle/>
          <a:p>
            <a:fld id="{71FA1CFE-B754-4D0C-A031-C74CC7E55245}" type="datetimeFigureOut">
              <a:rPr lang="en-IE" smtClean="0"/>
              <a:t>13/06/2023</a:t>
            </a:fld>
            <a:endParaRPr lang="en-IE"/>
          </a:p>
        </p:txBody>
      </p:sp>
      <p:sp>
        <p:nvSpPr>
          <p:cNvPr id="5" name="Footer Placeholder 4">
            <a:extLst>
              <a:ext uri="{FF2B5EF4-FFF2-40B4-BE49-F238E27FC236}">
                <a16:creationId xmlns:a16="http://schemas.microsoft.com/office/drawing/2014/main" id="{955B47D1-0CBD-46A5-895E-E521EE86D57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34F9976-808E-4419-B825-D907CA8522A1}"/>
              </a:ext>
            </a:extLst>
          </p:cNvPr>
          <p:cNvSpPr>
            <a:spLocks noGrp="1"/>
          </p:cNvSpPr>
          <p:nvPr>
            <p:ph type="sldNum" sz="quarter" idx="12"/>
          </p:nvPr>
        </p:nvSpPr>
        <p:spPr/>
        <p:txBody>
          <a:bodyPr/>
          <a:lstStyle/>
          <a:p>
            <a:fld id="{D505615A-174F-4587-B5D3-E43CAA90DB57}" type="slidenum">
              <a:rPr lang="en-IE" smtClean="0"/>
              <a:t>‹#›</a:t>
            </a:fld>
            <a:endParaRPr lang="en-IE"/>
          </a:p>
        </p:txBody>
      </p:sp>
    </p:spTree>
    <p:extLst>
      <p:ext uri="{BB962C8B-B14F-4D97-AF65-F5344CB8AC3E}">
        <p14:creationId xmlns:p14="http://schemas.microsoft.com/office/powerpoint/2010/main" val="225230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78E7-C614-4A9E-AA0A-5EF1F656772D}"/>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55630AF7-1392-4F19-91C2-8B96E5534A1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57AD102-0C84-427F-918E-E6CEF6FE9EC0}"/>
              </a:ext>
            </a:extLst>
          </p:cNvPr>
          <p:cNvSpPr>
            <a:spLocks noGrp="1"/>
          </p:cNvSpPr>
          <p:nvPr>
            <p:ph type="dt" sz="half" idx="10"/>
          </p:nvPr>
        </p:nvSpPr>
        <p:spPr/>
        <p:txBody>
          <a:bodyPr/>
          <a:lstStyle/>
          <a:p>
            <a:fld id="{71FA1CFE-B754-4D0C-A031-C74CC7E55245}" type="datetimeFigureOut">
              <a:rPr lang="en-IE" smtClean="0"/>
              <a:t>13/06/2023</a:t>
            </a:fld>
            <a:endParaRPr lang="en-IE"/>
          </a:p>
        </p:txBody>
      </p:sp>
      <p:sp>
        <p:nvSpPr>
          <p:cNvPr id="5" name="Footer Placeholder 4">
            <a:extLst>
              <a:ext uri="{FF2B5EF4-FFF2-40B4-BE49-F238E27FC236}">
                <a16:creationId xmlns:a16="http://schemas.microsoft.com/office/drawing/2014/main" id="{A1765DCD-DC35-4470-B6C7-339B5B8AD81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23275BB-A002-4C12-8E35-6E1E6E156B87}"/>
              </a:ext>
            </a:extLst>
          </p:cNvPr>
          <p:cNvSpPr>
            <a:spLocks noGrp="1"/>
          </p:cNvSpPr>
          <p:nvPr>
            <p:ph type="sldNum" sz="quarter" idx="12"/>
          </p:nvPr>
        </p:nvSpPr>
        <p:spPr/>
        <p:txBody>
          <a:bodyPr/>
          <a:lstStyle/>
          <a:p>
            <a:fld id="{D505615A-174F-4587-B5D3-E43CAA90DB57}" type="slidenum">
              <a:rPr lang="en-IE" smtClean="0"/>
              <a:t>‹#›</a:t>
            </a:fld>
            <a:endParaRPr lang="en-IE"/>
          </a:p>
        </p:txBody>
      </p:sp>
    </p:spTree>
    <p:extLst>
      <p:ext uri="{BB962C8B-B14F-4D97-AF65-F5344CB8AC3E}">
        <p14:creationId xmlns:p14="http://schemas.microsoft.com/office/powerpoint/2010/main" val="203743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3DF947-0D7A-44CD-8177-C2D1F51E2D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ACF1AE4-160D-4539-8EF2-EC7EAB412D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69288E8-FB35-453B-A604-99FEC5A4F7B2}"/>
              </a:ext>
            </a:extLst>
          </p:cNvPr>
          <p:cNvSpPr>
            <a:spLocks noGrp="1"/>
          </p:cNvSpPr>
          <p:nvPr>
            <p:ph type="dt" sz="half" idx="10"/>
          </p:nvPr>
        </p:nvSpPr>
        <p:spPr/>
        <p:txBody>
          <a:bodyPr/>
          <a:lstStyle/>
          <a:p>
            <a:fld id="{71FA1CFE-B754-4D0C-A031-C74CC7E55245}" type="datetimeFigureOut">
              <a:rPr lang="en-IE" smtClean="0"/>
              <a:t>13/06/2023</a:t>
            </a:fld>
            <a:endParaRPr lang="en-IE"/>
          </a:p>
        </p:txBody>
      </p:sp>
      <p:sp>
        <p:nvSpPr>
          <p:cNvPr id="5" name="Footer Placeholder 4">
            <a:extLst>
              <a:ext uri="{FF2B5EF4-FFF2-40B4-BE49-F238E27FC236}">
                <a16:creationId xmlns:a16="http://schemas.microsoft.com/office/drawing/2014/main" id="{5B5234FB-2338-48E9-8462-92A09D44FA6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8537686-1BC3-4E14-B4F7-B6E792AE74F3}"/>
              </a:ext>
            </a:extLst>
          </p:cNvPr>
          <p:cNvSpPr>
            <a:spLocks noGrp="1"/>
          </p:cNvSpPr>
          <p:nvPr>
            <p:ph type="sldNum" sz="quarter" idx="12"/>
          </p:nvPr>
        </p:nvSpPr>
        <p:spPr/>
        <p:txBody>
          <a:bodyPr/>
          <a:lstStyle/>
          <a:p>
            <a:fld id="{D505615A-174F-4587-B5D3-E43CAA90DB57}" type="slidenum">
              <a:rPr lang="en-IE" smtClean="0"/>
              <a:t>‹#›</a:t>
            </a:fld>
            <a:endParaRPr lang="en-IE"/>
          </a:p>
        </p:txBody>
      </p:sp>
    </p:spTree>
    <p:extLst>
      <p:ext uri="{BB962C8B-B14F-4D97-AF65-F5344CB8AC3E}">
        <p14:creationId xmlns:p14="http://schemas.microsoft.com/office/powerpoint/2010/main" val="112016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C741-3AC0-49BA-8C87-1A5B59C1BA4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4979C84-115C-4843-A5D8-F14B98E578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CD77852-4A47-471A-BB94-263DBA1A5B01}"/>
              </a:ext>
            </a:extLst>
          </p:cNvPr>
          <p:cNvSpPr>
            <a:spLocks noGrp="1"/>
          </p:cNvSpPr>
          <p:nvPr>
            <p:ph type="dt" sz="half" idx="10"/>
          </p:nvPr>
        </p:nvSpPr>
        <p:spPr/>
        <p:txBody>
          <a:bodyPr/>
          <a:lstStyle/>
          <a:p>
            <a:fld id="{71FA1CFE-B754-4D0C-A031-C74CC7E55245}" type="datetimeFigureOut">
              <a:rPr lang="en-IE" smtClean="0"/>
              <a:t>13/06/2023</a:t>
            </a:fld>
            <a:endParaRPr lang="en-IE"/>
          </a:p>
        </p:txBody>
      </p:sp>
      <p:sp>
        <p:nvSpPr>
          <p:cNvPr id="5" name="Footer Placeholder 4">
            <a:extLst>
              <a:ext uri="{FF2B5EF4-FFF2-40B4-BE49-F238E27FC236}">
                <a16:creationId xmlns:a16="http://schemas.microsoft.com/office/drawing/2014/main" id="{974FBE9A-3B8D-4430-B3BB-0CC746E1CC1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2A6E8F5-43CE-4246-B892-60D816DE2C66}"/>
              </a:ext>
            </a:extLst>
          </p:cNvPr>
          <p:cNvSpPr>
            <a:spLocks noGrp="1"/>
          </p:cNvSpPr>
          <p:nvPr>
            <p:ph type="sldNum" sz="quarter" idx="12"/>
          </p:nvPr>
        </p:nvSpPr>
        <p:spPr/>
        <p:txBody>
          <a:bodyPr/>
          <a:lstStyle/>
          <a:p>
            <a:fld id="{D505615A-174F-4587-B5D3-E43CAA90DB57}" type="slidenum">
              <a:rPr lang="en-IE" smtClean="0"/>
              <a:t>‹#›</a:t>
            </a:fld>
            <a:endParaRPr lang="en-IE"/>
          </a:p>
        </p:txBody>
      </p:sp>
    </p:spTree>
    <p:extLst>
      <p:ext uri="{BB962C8B-B14F-4D97-AF65-F5344CB8AC3E}">
        <p14:creationId xmlns:p14="http://schemas.microsoft.com/office/powerpoint/2010/main" val="275215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3F49-C3E5-4CDB-8F32-23F4371315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C6637CC-3BD5-44F6-97E3-4B48E6A0FA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EE806C-0C10-4554-A950-C85F4234809F}"/>
              </a:ext>
            </a:extLst>
          </p:cNvPr>
          <p:cNvSpPr>
            <a:spLocks noGrp="1"/>
          </p:cNvSpPr>
          <p:nvPr>
            <p:ph type="dt" sz="half" idx="10"/>
          </p:nvPr>
        </p:nvSpPr>
        <p:spPr/>
        <p:txBody>
          <a:bodyPr/>
          <a:lstStyle/>
          <a:p>
            <a:fld id="{71FA1CFE-B754-4D0C-A031-C74CC7E55245}" type="datetimeFigureOut">
              <a:rPr lang="en-IE" smtClean="0"/>
              <a:t>13/06/2023</a:t>
            </a:fld>
            <a:endParaRPr lang="en-IE"/>
          </a:p>
        </p:txBody>
      </p:sp>
      <p:sp>
        <p:nvSpPr>
          <p:cNvPr id="5" name="Footer Placeholder 4">
            <a:extLst>
              <a:ext uri="{FF2B5EF4-FFF2-40B4-BE49-F238E27FC236}">
                <a16:creationId xmlns:a16="http://schemas.microsoft.com/office/drawing/2014/main" id="{22EC5810-9CDB-451C-8C99-E2F4179D58A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A38C79E-DB90-4CB9-9FC3-DAE1B9384625}"/>
              </a:ext>
            </a:extLst>
          </p:cNvPr>
          <p:cNvSpPr>
            <a:spLocks noGrp="1"/>
          </p:cNvSpPr>
          <p:nvPr>
            <p:ph type="sldNum" sz="quarter" idx="12"/>
          </p:nvPr>
        </p:nvSpPr>
        <p:spPr/>
        <p:txBody>
          <a:bodyPr/>
          <a:lstStyle/>
          <a:p>
            <a:fld id="{D505615A-174F-4587-B5D3-E43CAA90DB57}" type="slidenum">
              <a:rPr lang="en-IE" smtClean="0"/>
              <a:t>‹#›</a:t>
            </a:fld>
            <a:endParaRPr lang="en-IE"/>
          </a:p>
        </p:txBody>
      </p:sp>
    </p:spTree>
    <p:extLst>
      <p:ext uri="{BB962C8B-B14F-4D97-AF65-F5344CB8AC3E}">
        <p14:creationId xmlns:p14="http://schemas.microsoft.com/office/powerpoint/2010/main" val="3925915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CAEF-C3C9-4FFB-B347-F1F692908E7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2FA393C-CCCC-4AFC-9330-EB9F7127DC2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C11180F2-7C26-4B7F-856A-373AC51AA77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19649D0B-07B3-4AA3-9297-BE6B16032262}"/>
              </a:ext>
            </a:extLst>
          </p:cNvPr>
          <p:cNvSpPr>
            <a:spLocks noGrp="1"/>
          </p:cNvSpPr>
          <p:nvPr>
            <p:ph type="dt" sz="half" idx="10"/>
          </p:nvPr>
        </p:nvSpPr>
        <p:spPr/>
        <p:txBody>
          <a:bodyPr/>
          <a:lstStyle/>
          <a:p>
            <a:fld id="{71FA1CFE-B754-4D0C-A031-C74CC7E55245}" type="datetimeFigureOut">
              <a:rPr lang="en-IE" smtClean="0"/>
              <a:t>13/06/2023</a:t>
            </a:fld>
            <a:endParaRPr lang="en-IE"/>
          </a:p>
        </p:txBody>
      </p:sp>
      <p:sp>
        <p:nvSpPr>
          <p:cNvPr id="6" name="Footer Placeholder 5">
            <a:extLst>
              <a:ext uri="{FF2B5EF4-FFF2-40B4-BE49-F238E27FC236}">
                <a16:creationId xmlns:a16="http://schemas.microsoft.com/office/drawing/2014/main" id="{CAEA32CC-4024-4834-B353-715CE71B885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9CDF5C3-958D-4964-A4B8-4F9FD6FC804E}"/>
              </a:ext>
            </a:extLst>
          </p:cNvPr>
          <p:cNvSpPr>
            <a:spLocks noGrp="1"/>
          </p:cNvSpPr>
          <p:nvPr>
            <p:ph type="sldNum" sz="quarter" idx="12"/>
          </p:nvPr>
        </p:nvSpPr>
        <p:spPr/>
        <p:txBody>
          <a:bodyPr/>
          <a:lstStyle/>
          <a:p>
            <a:fld id="{D505615A-174F-4587-B5D3-E43CAA90DB57}" type="slidenum">
              <a:rPr lang="en-IE" smtClean="0"/>
              <a:t>‹#›</a:t>
            </a:fld>
            <a:endParaRPr lang="en-IE"/>
          </a:p>
        </p:txBody>
      </p:sp>
    </p:spTree>
    <p:extLst>
      <p:ext uri="{BB962C8B-B14F-4D97-AF65-F5344CB8AC3E}">
        <p14:creationId xmlns:p14="http://schemas.microsoft.com/office/powerpoint/2010/main" val="275923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366B-7D4B-43D2-B1C8-83A9ED4E6641}"/>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3509566-A4BD-4053-B4AD-ED4097FC3B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7EC7943-C3D5-4E3A-8E3C-C407417D02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339685DC-282E-4E2E-9CC2-DB8F49B04B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5537363-FC15-4902-B2BB-BA5B1999A8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951EFFA2-2C4F-4BB2-8753-F69C1D5029BC}"/>
              </a:ext>
            </a:extLst>
          </p:cNvPr>
          <p:cNvSpPr>
            <a:spLocks noGrp="1"/>
          </p:cNvSpPr>
          <p:nvPr>
            <p:ph type="dt" sz="half" idx="10"/>
          </p:nvPr>
        </p:nvSpPr>
        <p:spPr/>
        <p:txBody>
          <a:bodyPr/>
          <a:lstStyle/>
          <a:p>
            <a:fld id="{71FA1CFE-B754-4D0C-A031-C74CC7E55245}" type="datetimeFigureOut">
              <a:rPr lang="en-IE" smtClean="0"/>
              <a:t>13/06/2023</a:t>
            </a:fld>
            <a:endParaRPr lang="en-IE"/>
          </a:p>
        </p:txBody>
      </p:sp>
      <p:sp>
        <p:nvSpPr>
          <p:cNvPr id="8" name="Footer Placeholder 7">
            <a:extLst>
              <a:ext uri="{FF2B5EF4-FFF2-40B4-BE49-F238E27FC236}">
                <a16:creationId xmlns:a16="http://schemas.microsoft.com/office/drawing/2014/main" id="{8120E517-62D5-432A-8BC2-7C2462AEE23B}"/>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61786C97-0FFD-4678-99AA-F66CBEB88BBE}"/>
              </a:ext>
            </a:extLst>
          </p:cNvPr>
          <p:cNvSpPr>
            <a:spLocks noGrp="1"/>
          </p:cNvSpPr>
          <p:nvPr>
            <p:ph type="sldNum" sz="quarter" idx="12"/>
          </p:nvPr>
        </p:nvSpPr>
        <p:spPr/>
        <p:txBody>
          <a:bodyPr/>
          <a:lstStyle/>
          <a:p>
            <a:fld id="{D505615A-174F-4587-B5D3-E43CAA90DB57}" type="slidenum">
              <a:rPr lang="en-IE" smtClean="0"/>
              <a:t>‹#›</a:t>
            </a:fld>
            <a:endParaRPr lang="en-IE"/>
          </a:p>
        </p:txBody>
      </p:sp>
    </p:spTree>
    <p:extLst>
      <p:ext uri="{BB962C8B-B14F-4D97-AF65-F5344CB8AC3E}">
        <p14:creationId xmlns:p14="http://schemas.microsoft.com/office/powerpoint/2010/main" val="1637860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245AB-B38A-452E-85A2-4A6A508BEE17}"/>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41A1D74-22BE-45F9-B0CF-DFBEC402093E}"/>
              </a:ext>
            </a:extLst>
          </p:cNvPr>
          <p:cNvSpPr>
            <a:spLocks noGrp="1"/>
          </p:cNvSpPr>
          <p:nvPr>
            <p:ph type="dt" sz="half" idx="10"/>
          </p:nvPr>
        </p:nvSpPr>
        <p:spPr/>
        <p:txBody>
          <a:bodyPr/>
          <a:lstStyle/>
          <a:p>
            <a:fld id="{71FA1CFE-B754-4D0C-A031-C74CC7E55245}" type="datetimeFigureOut">
              <a:rPr lang="en-IE" smtClean="0"/>
              <a:t>13/06/2023</a:t>
            </a:fld>
            <a:endParaRPr lang="en-IE"/>
          </a:p>
        </p:txBody>
      </p:sp>
      <p:sp>
        <p:nvSpPr>
          <p:cNvPr id="4" name="Footer Placeholder 3">
            <a:extLst>
              <a:ext uri="{FF2B5EF4-FFF2-40B4-BE49-F238E27FC236}">
                <a16:creationId xmlns:a16="http://schemas.microsoft.com/office/drawing/2014/main" id="{AD53C172-BD97-44FA-ADA6-4D179592F841}"/>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ECBB165C-5517-4448-AF47-12BC06B45A13}"/>
              </a:ext>
            </a:extLst>
          </p:cNvPr>
          <p:cNvSpPr>
            <a:spLocks noGrp="1"/>
          </p:cNvSpPr>
          <p:nvPr>
            <p:ph type="sldNum" sz="quarter" idx="12"/>
          </p:nvPr>
        </p:nvSpPr>
        <p:spPr/>
        <p:txBody>
          <a:bodyPr/>
          <a:lstStyle/>
          <a:p>
            <a:fld id="{D505615A-174F-4587-B5D3-E43CAA90DB57}" type="slidenum">
              <a:rPr lang="en-IE" smtClean="0"/>
              <a:t>‹#›</a:t>
            </a:fld>
            <a:endParaRPr lang="en-IE"/>
          </a:p>
        </p:txBody>
      </p:sp>
    </p:spTree>
    <p:extLst>
      <p:ext uri="{BB962C8B-B14F-4D97-AF65-F5344CB8AC3E}">
        <p14:creationId xmlns:p14="http://schemas.microsoft.com/office/powerpoint/2010/main" val="3719101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E2B777-5259-4610-8DF3-D1A34D10EA84}"/>
              </a:ext>
            </a:extLst>
          </p:cNvPr>
          <p:cNvSpPr>
            <a:spLocks noGrp="1"/>
          </p:cNvSpPr>
          <p:nvPr>
            <p:ph type="dt" sz="half" idx="10"/>
          </p:nvPr>
        </p:nvSpPr>
        <p:spPr/>
        <p:txBody>
          <a:bodyPr/>
          <a:lstStyle/>
          <a:p>
            <a:fld id="{71FA1CFE-B754-4D0C-A031-C74CC7E55245}" type="datetimeFigureOut">
              <a:rPr lang="en-IE" smtClean="0"/>
              <a:t>13/06/2023</a:t>
            </a:fld>
            <a:endParaRPr lang="en-IE"/>
          </a:p>
        </p:txBody>
      </p:sp>
      <p:sp>
        <p:nvSpPr>
          <p:cNvPr id="3" name="Footer Placeholder 2">
            <a:extLst>
              <a:ext uri="{FF2B5EF4-FFF2-40B4-BE49-F238E27FC236}">
                <a16:creationId xmlns:a16="http://schemas.microsoft.com/office/drawing/2014/main" id="{789368F3-8148-4D47-A4DC-F21A4703854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2D681C1-515A-4498-99A1-8AB6DC5E2781}"/>
              </a:ext>
            </a:extLst>
          </p:cNvPr>
          <p:cNvSpPr>
            <a:spLocks noGrp="1"/>
          </p:cNvSpPr>
          <p:nvPr>
            <p:ph type="sldNum" sz="quarter" idx="12"/>
          </p:nvPr>
        </p:nvSpPr>
        <p:spPr/>
        <p:txBody>
          <a:bodyPr/>
          <a:lstStyle/>
          <a:p>
            <a:fld id="{D505615A-174F-4587-B5D3-E43CAA90DB57}" type="slidenum">
              <a:rPr lang="en-IE" smtClean="0"/>
              <a:t>‹#›</a:t>
            </a:fld>
            <a:endParaRPr lang="en-IE"/>
          </a:p>
        </p:txBody>
      </p:sp>
    </p:spTree>
    <p:extLst>
      <p:ext uri="{BB962C8B-B14F-4D97-AF65-F5344CB8AC3E}">
        <p14:creationId xmlns:p14="http://schemas.microsoft.com/office/powerpoint/2010/main" val="1145467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C672C-8BBE-47F1-A259-6EDE32EB83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198D0E6-E869-472D-9260-29F47F65FF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3D52E8B6-67C8-47F8-9834-1F8D7C4B7E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52B4AD-3176-4940-993F-D85364AE1B8B}"/>
              </a:ext>
            </a:extLst>
          </p:cNvPr>
          <p:cNvSpPr>
            <a:spLocks noGrp="1"/>
          </p:cNvSpPr>
          <p:nvPr>
            <p:ph type="dt" sz="half" idx="10"/>
          </p:nvPr>
        </p:nvSpPr>
        <p:spPr/>
        <p:txBody>
          <a:bodyPr/>
          <a:lstStyle/>
          <a:p>
            <a:fld id="{71FA1CFE-B754-4D0C-A031-C74CC7E55245}" type="datetimeFigureOut">
              <a:rPr lang="en-IE" smtClean="0"/>
              <a:t>13/06/2023</a:t>
            </a:fld>
            <a:endParaRPr lang="en-IE"/>
          </a:p>
        </p:txBody>
      </p:sp>
      <p:sp>
        <p:nvSpPr>
          <p:cNvPr id="6" name="Footer Placeholder 5">
            <a:extLst>
              <a:ext uri="{FF2B5EF4-FFF2-40B4-BE49-F238E27FC236}">
                <a16:creationId xmlns:a16="http://schemas.microsoft.com/office/drawing/2014/main" id="{18AD1132-B4E8-4A74-8414-448D7E7E66B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F9CB640-F61C-40B2-A124-1AB2F3797B92}"/>
              </a:ext>
            </a:extLst>
          </p:cNvPr>
          <p:cNvSpPr>
            <a:spLocks noGrp="1"/>
          </p:cNvSpPr>
          <p:nvPr>
            <p:ph type="sldNum" sz="quarter" idx="12"/>
          </p:nvPr>
        </p:nvSpPr>
        <p:spPr/>
        <p:txBody>
          <a:bodyPr/>
          <a:lstStyle/>
          <a:p>
            <a:fld id="{D505615A-174F-4587-B5D3-E43CAA90DB57}" type="slidenum">
              <a:rPr lang="en-IE" smtClean="0"/>
              <a:t>‹#›</a:t>
            </a:fld>
            <a:endParaRPr lang="en-IE"/>
          </a:p>
        </p:txBody>
      </p:sp>
    </p:spTree>
    <p:extLst>
      <p:ext uri="{BB962C8B-B14F-4D97-AF65-F5344CB8AC3E}">
        <p14:creationId xmlns:p14="http://schemas.microsoft.com/office/powerpoint/2010/main" val="2027153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B2BA0-9C71-41A4-BC21-B5E31724C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1B431C55-51E7-4A69-B4B1-DB98EE2144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94F6728F-6DA4-4021-8F36-15069474C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6BFC7D-C20B-4F36-A252-F67A294BFC84}"/>
              </a:ext>
            </a:extLst>
          </p:cNvPr>
          <p:cNvSpPr>
            <a:spLocks noGrp="1"/>
          </p:cNvSpPr>
          <p:nvPr>
            <p:ph type="dt" sz="half" idx="10"/>
          </p:nvPr>
        </p:nvSpPr>
        <p:spPr/>
        <p:txBody>
          <a:bodyPr/>
          <a:lstStyle/>
          <a:p>
            <a:fld id="{71FA1CFE-B754-4D0C-A031-C74CC7E55245}" type="datetimeFigureOut">
              <a:rPr lang="en-IE" smtClean="0"/>
              <a:t>13/06/2023</a:t>
            </a:fld>
            <a:endParaRPr lang="en-IE"/>
          </a:p>
        </p:txBody>
      </p:sp>
      <p:sp>
        <p:nvSpPr>
          <p:cNvPr id="6" name="Footer Placeholder 5">
            <a:extLst>
              <a:ext uri="{FF2B5EF4-FFF2-40B4-BE49-F238E27FC236}">
                <a16:creationId xmlns:a16="http://schemas.microsoft.com/office/drawing/2014/main" id="{1B997954-A7CB-4EE7-8C66-71D1885829D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1EA43EB-4250-4C77-801A-BDCB622A440D}"/>
              </a:ext>
            </a:extLst>
          </p:cNvPr>
          <p:cNvSpPr>
            <a:spLocks noGrp="1"/>
          </p:cNvSpPr>
          <p:nvPr>
            <p:ph type="sldNum" sz="quarter" idx="12"/>
          </p:nvPr>
        </p:nvSpPr>
        <p:spPr/>
        <p:txBody>
          <a:bodyPr/>
          <a:lstStyle/>
          <a:p>
            <a:fld id="{D505615A-174F-4587-B5D3-E43CAA90DB57}" type="slidenum">
              <a:rPr lang="en-IE" smtClean="0"/>
              <a:t>‹#›</a:t>
            </a:fld>
            <a:endParaRPr lang="en-IE"/>
          </a:p>
        </p:txBody>
      </p:sp>
    </p:spTree>
    <p:extLst>
      <p:ext uri="{BB962C8B-B14F-4D97-AF65-F5344CB8AC3E}">
        <p14:creationId xmlns:p14="http://schemas.microsoft.com/office/powerpoint/2010/main" val="26583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AB7F5-C828-400D-96AE-26A8CB60BA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39AF419-FB28-4540-9321-7796CC2A29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EB6A77A-404C-4232-8589-B3F0644614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A1CFE-B754-4D0C-A031-C74CC7E55245}" type="datetimeFigureOut">
              <a:rPr lang="en-IE" smtClean="0"/>
              <a:t>13/06/2023</a:t>
            </a:fld>
            <a:endParaRPr lang="en-IE"/>
          </a:p>
        </p:txBody>
      </p:sp>
      <p:sp>
        <p:nvSpPr>
          <p:cNvPr id="5" name="Footer Placeholder 4">
            <a:extLst>
              <a:ext uri="{FF2B5EF4-FFF2-40B4-BE49-F238E27FC236}">
                <a16:creationId xmlns:a16="http://schemas.microsoft.com/office/drawing/2014/main" id="{0B6C8BB1-48D9-43F2-BB32-5444B31A63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6283C2D4-3121-4595-92D1-866BDC6B3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5615A-174F-4587-B5D3-E43CAA90DB57}" type="slidenum">
              <a:rPr lang="en-IE" smtClean="0"/>
              <a:t>‹#›</a:t>
            </a:fld>
            <a:endParaRPr lang="en-IE"/>
          </a:p>
        </p:txBody>
      </p:sp>
    </p:spTree>
    <p:extLst>
      <p:ext uri="{BB962C8B-B14F-4D97-AF65-F5344CB8AC3E}">
        <p14:creationId xmlns:p14="http://schemas.microsoft.com/office/powerpoint/2010/main" val="1879537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083209"/>
            <a:ext cx="1887579" cy="1867624"/>
          </a:xfrm>
          <a:custGeom>
            <a:avLst/>
            <a:gdLst/>
            <a:ahLst/>
            <a:cxnLst/>
            <a:rect l="l" t="t" r="r" b="b"/>
            <a:pathLst>
              <a:path w="2943225" h="2912109">
                <a:moveTo>
                  <a:pt x="1227719" y="0"/>
                </a:moveTo>
                <a:lnTo>
                  <a:pt x="1179704" y="659"/>
                </a:lnTo>
                <a:lnTo>
                  <a:pt x="1132015" y="2624"/>
                </a:lnTo>
                <a:lnTo>
                  <a:pt x="1084670" y="5879"/>
                </a:lnTo>
                <a:lnTo>
                  <a:pt x="1037685" y="10406"/>
                </a:lnTo>
                <a:lnTo>
                  <a:pt x="991079" y="16189"/>
                </a:lnTo>
                <a:lnTo>
                  <a:pt x="944868" y="23209"/>
                </a:lnTo>
                <a:lnTo>
                  <a:pt x="899069" y="31449"/>
                </a:lnTo>
                <a:lnTo>
                  <a:pt x="853700" y="40893"/>
                </a:lnTo>
                <a:lnTo>
                  <a:pt x="808777" y="51524"/>
                </a:lnTo>
                <a:lnTo>
                  <a:pt x="764319" y="63323"/>
                </a:lnTo>
                <a:lnTo>
                  <a:pt x="720341" y="76274"/>
                </a:lnTo>
                <a:lnTo>
                  <a:pt x="676862" y="90360"/>
                </a:lnTo>
                <a:lnTo>
                  <a:pt x="633899" y="105563"/>
                </a:lnTo>
                <a:lnTo>
                  <a:pt x="591468" y="121866"/>
                </a:lnTo>
                <a:lnTo>
                  <a:pt x="549587" y="139253"/>
                </a:lnTo>
                <a:lnTo>
                  <a:pt x="508274" y="157705"/>
                </a:lnTo>
                <a:lnTo>
                  <a:pt x="467544" y="177206"/>
                </a:lnTo>
                <a:lnTo>
                  <a:pt x="427417" y="197738"/>
                </a:lnTo>
                <a:lnTo>
                  <a:pt x="387908" y="219285"/>
                </a:lnTo>
                <a:lnTo>
                  <a:pt x="349035" y="241828"/>
                </a:lnTo>
                <a:lnTo>
                  <a:pt x="310815" y="265352"/>
                </a:lnTo>
                <a:lnTo>
                  <a:pt x="273265" y="289838"/>
                </a:lnTo>
                <a:lnTo>
                  <a:pt x="236403" y="315269"/>
                </a:lnTo>
                <a:lnTo>
                  <a:pt x="200245" y="341629"/>
                </a:lnTo>
                <a:lnTo>
                  <a:pt x="164810" y="368900"/>
                </a:lnTo>
                <a:lnTo>
                  <a:pt x="130114" y="397065"/>
                </a:lnTo>
                <a:lnTo>
                  <a:pt x="96173" y="426106"/>
                </a:lnTo>
                <a:lnTo>
                  <a:pt x="63007" y="456007"/>
                </a:lnTo>
                <a:lnTo>
                  <a:pt x="30631" y="486750"/>
                </a:lnTo>
                <a:lnTo>
                  <a:pt x="0" y="517382"/>
                </a:lnTo>
                <a:lnTo>
                  <a:pt x="0" y="2911803"/>
                </a:lnTo>
                <a:lnTo>
                  <a:pt x="2457025" y="2911803"/>
                </a:lnTo>
                <a:lnTo>
                  <a:pt x="2487117" y="2880113"/>
                </a:lnTo>
                <a:lnTo>
                  <a:pt x="2517018" y="2846946"/>
                </a:lnTo>
                <a:lnTo>
                  <a:pt x="2546059" y="2813006"/>
                </a:lnTo>
                <a:lnTo>
                  <a:pt x="2574224" y="2778310"/>
                </a:lnTo>
                <a:lnTo>
                  <a:pt x="2601494" y="2742874"/>
                </a:lnTo>
                <a:lnTo>
                  <a:pt x="2627854" y="2706717"/>
                </a:lnTo>
                <a:lnTo>
                  <a:pt x="2653285" y="2669855"/>
                </a:lnTo>
                <a:lnTo>
                  <a:pt x="2677771" y="2632305"/>
                </a:lnTo>
                <a:lnTo>
                  <a:pt x="2701295" y="2594085"/>
                </a:lnTo>
                <a:lnTo>
                  <a:pt x="2723838" y="2555212"/>
                </a:lnTo>
                <a:lnTo>
                  <a:pt x="2745384" y="2515703"/>
                </a:lnTo>
                <a:lnTo>
                  <a:pt x="2765916" y="2475575"/>
                </a:lnTo>
                <a:lnTo>
                  <a:pt x="2785417" y="2434846"/>
                </a:lnTo>
                <a:lnTo>
                  <a:pt x="2803869" y="2393533"/>
                </a:lnTo>
                <a:lnTo>
                  <a:pt x="2821255" y="2351652"/>
                </a:lnTo>
                <a:lnTo>
                  <a:pt x="2837558" y="2309221"/>
                </a:lnTo>
                <a:lnTo>
                  <a:pt x="2852761" y="2266258"/>
                </a:lnTo>
                <a:lnTo>
                  <a:pt x="2866847" y="2222779"/>
                </a:lnTo>
                <a:lnTo>
                  <a:pt x="2879798" y="2178801"/>
                </a:lnTo>
                <a:lnTo>
                  <a:pt x="2891597" y="2134343"/>
                </a:lnTo>
                <a:lnTo>
                  <a:pt x="2902227" y="2089420"/>
                </a:lnTo>
                <a:lnTo>
                  <a:pt x="2911671" y="2044051"/>
                </a:lnTo>
                <a:lnTo>
                  <a:pt x="2919912" y="1998252"/>
                </a:lnTo>
                <a:lnTo>
                  <a:pt x="2926931" y="1952041"/>
                </a:lnTo>
                <a:lnTo>
                  <a:pt x="2932714" y="1905435"/>
                </a:lnTo>
                <a:lnTo>
                  <a:pt x="2937241" y="1858450"/>
                </a:lnTo>
                <a:lnTo>
                  <a:pt x="2940496" y="1811105"/>
                </a:lnTo>
                <a:lnTo>
                  <a:pt x="2942461" y="1763416"/>
                </a:lnTo>
                <a:lnTo>
                  <a:pt x="2943120" y="1715401"/>
                </a:lnTo>
                <a:lnTo>
                  <a:pt x="2942461" y="1667387"/>
                </a:lnTo>
                <a:lnTo>
                  <a:pt x="2940496" y="1619699"/>
                </a:lnTo>
                <a:lnTo>
                  <a:pt x="2937241" y="1572354"/>
                </a:lnTo>
                <a:lnTo>
                  <a:pt x="2932714" y="1525370"/>
                </a:lnTo>
                <a:lnTo>
                  <a:pt x="2926931" y="1478764"/>
                </a:lnTo>
                <a:lnTo>
                  <a:pt x="2919912" y="1432553"/>
                </a:lnTo>
                <a:lnTo>
                  <a:pt x="2911671" y="1386755"/>
                </a:lnTo>
                <a:lnTo>
                  <a:pt x="2902227" y="1341386"/>
                </a:lnTo>
                <a:lnTo>
                  <a:pt x="2891597" y="1296464"/>
                </a:lnTo>
                <a:lnTo>
                  <a:pt x="2879798" y="1252006"/>
                </a:lnTo>
                <a:lnTo>
                  <a:pt x="2866847" y="1208028"/>
                </a:lnTo>
                <a:lnTo>
                  <a:pt x="2852761" y="1164550"/>
                </a:lnTo>
                <a:lnTo>
                  <a:pt x="2837558" y="1121586"/>
                </a:lnTo>
                <a:lnTo>
                  <a:pt x="2821255" y="1079156"/>
                </a:lnTo>
                <a:lnTo>
                  <a:pt x="2803869" y="1037275"/>
                </a:lnTo>
                <a:lnTo>
                  <a:pt x="2785417" y="995962"/>
                </a:lnTo>
                <a:lnTo>
                  <a:pt x="2765916" y="955233"/>
                </a:lnTo>
                <a:lnTo>
                  <a:pt x="2745384" y="915105"/>
                </a:lnTo>
                <a:lnTo>
                  <a:pt x="2723838" y="875596"/>
                </a:lnTo>
                <a:lnTo>
                  <a:pt x="2701295" y="836723"/>
                </a:lnTo>
                <a:lnTo>
                  <a:pt x="2677771" y="798503"/>
                </a:lnTo>
                <a:lnTo>
                  <a:pt x="2653285" y="760953"/>
                </a:lnTo>
                <a:lnTo>
                  <a:pt x="2627854" y="724091"/>
                </a:lnTo>
                <a:lnTo>
                  <a:pt x="2601494" y="687933"/>
                </a:lnTo>
                <a:lnTo>
                  <a:pt x="2574224" y="652498"/>
                </a:lnTo>
                <a:lnTo>
                  <a:pt x="2546059" y="617801"/>
                </a:lnTo>
                <a:lnTo>
                  <a:pt x="2517018" y="583861"/>
                </a:lnTo>
                <a:lnTo>
                  <a:pt x="2487117" y="550694"/>
                </a:lnTo>
                <a:lnTo>
                  <a:pt x="2456374" y="518318"/>
                </a:lnTo>
                <a:lnTo>
                  <a:pt x="2424806" y="486750"/>
                </a:lnTo>
                <a:lnTo>
                  <a:pt x="2392430" y="456007"/>
                </a:lnTo>
                <a:lnTo>
                  <a:pt x="2359264" y="426106"/>
                </a:lnTo>
                <a:lnTo>
                  <a:pt x="2325324" y="397065"/>
                </a:lnTo>
                <a:lnTo>
                  <a:pt x="2290627" y="368900"/>
                </a:lnTo>
                <a:lnTo>
                  <a:pt x="2255192" y="341629"/>
                </a:lnTo>
                <a:lnTo>
                  <a:pt x="2219034" y="315269"/>
                </a:lnTo>
                <a:lnTo>
                  <a:pt x="2182172" y="289838"/>
                </a:lnTo>
                <a:lnTo>
                  <a:pt x="2144623" y="265352"/>
                </a:lnTo>
                <a:lnTo>
                  <a:pt x="2106403" y="241828"/>
                </a:lnTo>
                <a:lnTo>
                  <a:pt x="2067530" y="219285"/>
                </a:lnTo>
                <a:lnTo>
                  <a:pt x="2028021" y="197738"/>
                </a:lnTo>
                <a:lnTo>
                  <a:pt x="1987893" y="177206"/>
                </a:lnTo>
                <a:lnTo>
                  <a:pt x="1947164" y="157705"/>
                </a:lnTo>
                <a:lnTo>
                  <a:pt x="1905850" y="139253"/>
                </a:lnTo>
                <a:lnTo>
                  <a:pt x="1863969" y="121866"/>
                </a:lnTo>
                <a:lnTo>
                  <a:pt x="1821539" y="105563"/>
                </a:lnTo>
                <a:lnTo>
                  <a:pt x="1778575" y="90360"/>
                </a:lnTo>
                <a:lnTo>
                  <a:pt x="1735096" y="76274"/>
                </a:lnTo>
                <a:lnTo>
                  <a:pt x="1691119" y="63323"/>
                </a:lnTo>
                <a:lnTo>
                  <a:pt x="1646660" y="51524"/>
                </a:lnTo>
                <a:lnTo>
                  <a:pt x="1601738" y="40893"/>
                </a:lnTo>
                <a:lnTo>
                  <a:pt x="1556368" y="31449"/>
                </a:lnTo>
                <a:lnTo>
                  <a:pt x="1510570" y="23209"/>
                </a:lnTo>
                <a:lnTo>
                  <a:pt x="1464358" y="16189"/>
                </a:lnTo>
                <a:lnTo>
                  <a:pt x="1417752" y="10406"/>
                </a:lnTo>
                <a:lnTo>
                  <a:pt x="1370768" y="5879"/>
                </a:lnTo>
                <a:lnTo>
                  <a:pt x="1323423" y="2624"/>
                </a:lnTo>
                <a:lnTo>
                  <a:pt x="1275734" y="659"/>
                </a:lnTo>
                <a:lnTo>
                  <a:pt x="1227719" y="0"/>
                </a:lnTo>
                <a:close/>
              </a:path>
            </a:pathLst>
          </a:custGeom>
          <a:solidFill>
            <a:srgbClr val="A1D293">
              <a:alpha val="25000"/>
            </a:srgbClr>
          </a:solidFill>
        </p:spPr>
        <p:txBody>
          <a:bodyPr wrap="square" lIns="0" tIns="0" rIns="0" bIns="0" rtlCol="0"/>
          <a:lstStyle/>
          <a:p>
            <a:endParaRPr sz="1154"/>
          </a:p>
        </p:txBody>
      </p:sp>
      <p:grpSp>
        <p:nvGrpSpPr>
          <p:cNvPr id="3" name="object 3"/>
          <p:cNvGrpSpPr/>
          <p:nvPr/>
        </p:nvGrpSpPr>
        <p:grpSpPr>
          <a:xfrm>
            <a:off x="8116478" y="292730"/>
            <a:ext cx="3596345" cy="2787964"/>
            <a:chOff x="4238656" y="-127000"/>
            <a:chExt cx="6453505" cy="5165725"/>
          </a:xfrm>
        </p:grpSpPr>
        <p:sp>
          <p:nvSpPr>
            <p:cNvPr id="4" name="object 4"/>
            <p:cNvSpPr/>
            <p:nvPr/>
          </p:nvSpPr>
          <p:spPr>
            <a:xfrm>
              <a:off x="6492238" y="0"/>
              <a:ext cx="4199890" cy="2814955"/>
            </a:xfrm>
            <a:custGeom>
              <a:avLst/>
              <a:gdLst/>
              <a:ahLst/>
              <a:cxnLst/>
              <a:rect l="l" t="t" r="r" b="b"/>
              <a:pathLst>
                <a:path w="4199890" h="2814955">
                  <a:moveTo>
                    <a:pt x="103389" y="0"/>
                  </a:moveTo>
                  <a:lnTo>
                    <a:pt x="85275" y="58774"/>
                  </a:lnTo>
                  <a:lnTo>
                    <a:pt x="72923" y="103059"/>
                  </a:lnTo>
                  <a:lnTo>
                    <a:pt x="61496" y="147722"/>
                  </a:lnTo>
                  <a:lnTo>
                    <a:pt x="51006" y="192753"/>
                  </a:lnTo>
                  <a:lnTo>
                    <a:pt x="41462" y="238139"/>
                  </a:lnTo>
                  <a:lnTo>
                    <a:pt x="32877" y="283871"/>
                  </a:lnTo>
                  <a:lnTo>
                    <a:pt x="25261" y="329937"/>
                  </a:lnTo>
                  <a:lnTo>
                    <a:pt x="18624" y="376327"/>
                  </a:lnTo>
                  <a:lnTo>
                    <a:pt x="12979" y="423029"/>
                  </a:lnTo>
                  <a:lnTo>
                    <a:pt x="8336" y="470032"/>
                  </a:lnTo>
                  <a:lnTo>
                    <a:pt x="4705" y="517327"/>
                  </a:lnTo>
                  <a:lnTo>
                    <a:pt x="2098" y="564900"/>
                  </a:lnTo>
                  <a:lnTo>
                    <a:pt x="526" y="612743"/>
                  </a:lnTo>
                  <a:lnTo>
                    <a:pt x="0" y="660843"/>
                  </a:lnTo>
                  <a:lnTo>
                    <a:pt x="526" y="708943"/>
                  </a:lnTo>
                  <a:lnTo>
                    <a:pt x="2098" y="756785"/>
                  </a:lnTo>
                  <a:lnTo>
                    <a:pt x="4705" y="804359"/>
                  </a:lnTo>
                  <a:lnTo>
                    <a:pt x="8336" y="851653"/>
                  </a:lnTo>
                  <a:lnTo>
                    <a:pt x="12979" y="898657"/>
                  </a:lnTo>
                  <a:lnTo>
                    <a:pt x="18624" y="945359"/>
                  </a:lnTo>
                  <a:lnTo>
                    <a:pt x="25261" y="991748"/>
                  </a:lnTo>
                  <a:lnTo>
                    <a:pt x="32877" y="1037814"/>
                  </a:lnTo>
                  <a:lnTo>
                    <a:pt x="41462" y="1083546"/>
                  </a:lnTo>
                  <a:lnTo>
                    <a:pt x="51006" y="1128933"/>
                  </a:lnTo>
                  <a:lnTo>
                    <a:pt x="61496" y="1173963"/>
                  </a:lnTo>
                  <a:lnTo>
                    <a:pt x="72923" y="1218626"/>
                  </a:lnTo>
                  <a:lnTo>
                    <a:pt x="85275" y="1262911"/>
                  </a:lnTo>
                  <a:lnTo>
                    <a:pt x="98542" y="1306807"/>
                  </a:lnTo>
                  <a:lnTo>
                    <a:pt x="112711" y="1350303"/>
                  </a:lnTo>
                  <a:lnTo>
                    <a:pt x="127774" y="1393389"/>
                  </a:lnTo>
                  <a:lnTo>
                    <a:pt x="143717" y="1436052"/>
                  </a:lnTo>
                  <a:lnTo>
                    <a:pt x="160532" y="1478282"/>
                  </a:lnTo>
                  <a:lnTo>
                    <a:pt x="178206" y="1520069"/>
                  </a:lnTo>
                  <a:lnTo>
                    <a:pt x="196728" y="1561401"/>
                  </a:lnTo>
                  <a:lnTo>
                    <a:pt x="216089" y="1602267"/>
                  </a:lnTo>
                  <a:lnTo>
                    <a:pt x="236276" y="1642657"/>
                  </a:lnTo>
                  <a:lnTo>
                    <a:pt x="257279" y="1682559"/>
                  </a:lnTo>
                  <a:lnTo>
                    <a:pt x="279087" y="1721962"/>
                  </a:lnTo>
                  <a:lnTo>
                    <a:pt x="301689" y="1760857"/>
                  </a:lnTo>
                  <a:lnTo>
                    <a:pt x="325073" y="1799230"/>
                  </a:lnTo>
                  <a:lnTo>
                    <a:pt x="349230" y="1837073"/>
                  </a:lnTo>
                  <a:lnTo>
                    <a:pt x="374148" y="1874373"/>
                  </a:lnTo>
                  <a:lnTo>
                    <a:pt x="399817" y="1911120"/>
                  </a:lnTo>
                  <a:lnTo>
                    <a:pt x="426224" y="1947303"/>
                  </a:lnTo>
                  <a:lnTo>
                    <a:pt x="453360" y="1982911"/>
                  </a:lnTo>
                  <a:lnTo>
                    <a:pt x="481213" y="2017933"/>
                  </a:lnTo>
                  <a:lnTo>
                    <a:pt x="509773" y="2052357"/>
                  </a:lnTo>
                  <a:lnTo>
                    <a:pt x="539028" y="2086174"/>
                  </a:lnTo>
                  <a:lnTo>
                    <a:pt x="568967" y="2119372"/>
                  </a:lnTo>
                  <a:lnTo>
                    <a:pt x="599580" y="2151941"/>
                  </a:lnTo>
                  <a:lnTo>
                    <a:pt x="630856" y="2183868"/>
                  </a:lnTo>
                  <a:lnTo>
                    <a:pt x="662784" y="2215144"/>
                  </a:lnTo>
                  <a:lnTo>
                    <a:pt x="695352" y="2245757"/>
                  </a:lnTo>
                  <a:lnTo>
                    <a:pt x="728550" y="2275696"/>
                  </a:lnTo>
                  <a:lnTo>
                    <a:pt x="762367" y="2304951"/>
                  </a:lnTo>
                  <a:lnTo>
                    <a:pt x="796791" y="2333511"/>
                  </a:lnTo>
                  <a:lnTo>
                    <a:pt x="831813" y="2361364"/>
                  </a:lnTo>
                  <a:lnTo>
                    <a:pt x="867421" y="2388500"/>
                  </a:lnTo>
                  <a:lnTo>
                    <a:pt x="903604" y="2414907"/>
                  </a:lnTo>
                  <a:lnTo>
                    <a:pt x="940351" y="2440576"/>
                  </a:lnTo>
                  <a:lnTo>
                    <a:pt x="977651" y="2465494"/>
                  </a:lnTo>
                  <a:lnTo>
                    <a:pt x="1015494" y="2489651"/>
                  </a:lnTo>
                  <a:lnTo>
                    <a:pt x="1053868" y="2513036"/>
                  </a:lnTo>
                  <a:lnTo>
                    <a:pt x="1092762" y="2535637"/>
                  </a:lnTo>
                  <a:lnTo>
                    <a:pt x="1132165" y="2557445"/>
                  </a:lnTo>
                  <a:lnTo>
                    <a:pt x="1172068" y="2578448"/>
                  </a:lnTo>
                  <a:lnTo>
                    <a:pt x="1212457" y="2598635"/>
                  </a:lnTo>
                  <a:lnTo>
                    <a:pt x="1253323" y="2617996"/>
                  </a:lnTo>
                  <a:lnTo>
                    <a:pt x="1294655" y="2636518"/>
                  </a:lnTo>
                  <a:lnTo>
                    <a:pt x="1336442" y="2654192"/>
                  </a:lnTo>
                  <a:lnTo>
                    <a:pt x="1378672" y="2671007"/>
                  </a:lnTo>
                  <a:lnTo>
                    <a:pt x="1421336" y="2686951"/>
                  </a:lnTo>
                  <a:lnTo>
                    <a:pt x="1464421" y="2702013"/>
                  </a:lnTo>
                  <a:lnTo>
                    <a:pt x="1507917" y="2716183"/>
                  </a:lnTo>
                  <a:lnTo>
                    <a:pt x="1551813" y="2729449"/>
                  </a:lnTo>
                  <a:lnTo>
                    <a:pt x="1596098" y="2741801"/>
                  </a:lnTo>
                  <a:lnTo>
                    <a:pt x="1640761" y="2753228"/>
                  </a:lnTo>
                  <a:lnTo>
                    <a:pt x="1685791" y="2763719"/>
                  </a:lnTo>
                  <a:lnTo>
                    <a:pt x="1731178" y="2773262"/>
                  </a:lnTo>
                  <a:lnTo>
                    <a:pt x="1776910" y="2781847"/>
                  </a:lnTo>
                  <a:lnTo>
                    <a:pt x="1822976" y="2789464"/>
                  </a:lnTo>
                  <a:lnTo>
                    <a:pt x="1869366" y="2796100"/>
                  </a:lnTo>
                  <a:lnTo>
                    <a:pt x="1916068" y="2801745"/>
                  </a:lnTo>
                  <a:lnTo>
                    <a:pt x="1963071" y="2806389"/>
                  </a:lnTo>
                  <a:lnTo>
                    <a:pt x="2010365" y="2810019"/>
                  </a:lnTo>
                  <a:lnTo>
                    <a:pt x="2057939" y="2812626"/>
                  </a:lnTo>
                  <a:lnTo>
                    <a:pt x="2105781" y="2814198"/>
                  </a:lnTo>
                  <a:lnTo>
                    <a:pt x="2153881" y="2814725"/>
                  </a:lnTo>
                  <a:lnTo>
                    <a:pt x="2201982" y="2814198"/>
                  </a:lnTo>
                  <a:lnTo>
                    <a:pt x="2249824" y="2812626"/>
                  </a:lnTo>
                  <a:lnTo>
                    <a:pt x="2297398" y="2810019"/>
                  </a:lnTo>
                  <a:lnTo>
                    <a:pt x="2344692" y="2806389"/>
                  </a:lnTo>
                  <a:lnTo>
                    <a:pt x="2391695" y="2801745"/>
                  </a:lnTo>
                  <a:lnTo>
                    <a:pt x="2438397" y="2796100"/>
                  </a:lnTo>
                  <a:lnTo>
                    <a:pt x="2484787" y="2789464"/>
                  </a:lnTo>
                  <a:lnTo>
                    <a:pt x="2530853" y="2781847"/>
                  </a:lnTo>
                  <a:lnTo>
                    <a:pt x="2576585" y="2773262"/>
                  </a:lnTo>
                  <a:lnTo>
                    <a:pt x="2621971" y="2763719"/>
                  </a:lnTo>
                  <a:lnTo>
                    <a:pt x="2667002" y="2753228"/>
                  </a:lnTo>
                  <a:lnTo>
                    <a:pt x="2711665" y="2741801"/>
                  </a:lnTo>
                  <a:lnTo>
                    <a:pt x="2755950" y="2729449"/>
                  </a:lnTo>
                  <a:lnTo>
                    <a:pt x="2799846" y="2716183"/>
                  </a:lnTo>
                  <a:lnTo>
                    <a:pt x="2843342" y="2702013"/>
                  </a:lnTo>
                  <a:lnTo>
                    <a:pt x="2886427" y="2686951"/>
                  </a:lnTo>
                  <a:lnTo>
                    <a:pt x="2929090" y="2671007"/>
                  </a:lnTo>
                  <a:lnTo>
                    <a:pt x="2971321" y="2654192"/>
                  </a:lnTo>
                  <a:lnTo>
                    <a:pt x="3013107" y="2636518"/>
                  </a:lnTo>
                  <a:lnTo>
                    <a:pt x="3054439" y="2617996"/>
                  </a:lnTo>
                  <a:lnTo>
                    <a:pt x="3095306" y="2598635"/>
                  </a:lnTo>
                  <a:lnTo>
                    <a:pt x="3135695" y="2578448"/>
                  </a:lnTo>
                  <a:lnTo>
                    <a:pt x="3175597" y="2557445"/>
                  </a:lnTo>
                  <a:lnTo>
                    <a:pt x="3215001" y="2535637"/>
                  </a:lnTo>
                  <a:lnTo>
                    <a:pt x="3253895" y="2513036"/>
                  </a:lnTo>
                  <a:lnTo>
                    <a:pt x="3292269" y="2489651"/>
                  </a:lnTo>
                  <a:lnTo>
                    <a:pt x="3330112" y="2465494"/>
                  </a:lnTo>
                  <a:lnTo>
                    <a:pt x="3367412" y="2440576"/>
                  </a:lnTo>
                  <a:lnTo>
                    <a:pt x="3404159" y="2414907"/>
                  </a:lnTo>
                  <a:lnTo>
                    <a:pt x="3440342" y="2388500"/>
                  </a:lnTo>
                  <a:lnTo>
                    <a:pt x="3475950" y="2361364"/>
                  </a:lnTo>
                  <a:lnTo>
                    <a:pt x="3510971" y="2333511"/>
                  </a:lnTo>
                  <a:lnTo>
                    <a:pt x="3545396" y="2304951"/>
                  </a:lnTo>
                  <a:lnTo>
                    <a:pt x="3579213" y="2275696"/>
                  </a:lnTo>
                  <a:lnTo>
                    <a:pt x="3612411" y="2245757"/>
                  </a:lnTo>
                  <a:lnTo>
                    <a:pt x="3644979" y="2215144"/>
                  </a:lnTo>
                  <a:lnTo>
                    <a:pt x="3676907" y="2183868"/>
                  </a:lnTo>
                  <a:lnTo>
                    <a:pt x="3708182" y="2151941"/>
                  </a:lnTo>
                  <a:lnTo>
                    <a:pt x="3738796" y="2119372"/>
                  </a:lnTo>
                  <a:lnTo>
                    <a:pt x="3768735" y="2086174"/>
                  </a:lnTo>
                  <a:lnTo>
                    <a:pt x="3797990" y="2052357"/>
                  </a:lnTo>
                  <a:lnTo>
                    <a:pt x="3826550" y="2017933"/>
                  </a:lnTo>
                  <a:lnTo>
                    <a:pt x="3854403" y="1982911"/>
                  </a:lnTo>
                  <a:lnTo>
                    <a:pt x="3881539" y="1947303"/>
                  </a:lnTo>
                  <a:lnTo>
                    <a:pt x="3907946" y="1911120"/>
                  </a:lnTo>
                  <a:lnTo>
                    <a:pt x="3933614" y="1874373"/>
                  </a:lnTo>
                  <a:lnTo>
                    <a:pt x="3958532" y="1837073"/>
                  </a:lnTo>
                  <a:lnTo>
                    <a:pt x="3982689" y="1799230"/>
                  </a:lnTo>
                  <a:lnTo>
                    <a:pt x="4006074" y="1760857"/>
                  </a:lnTo>
                  <a:lnTo>
                    <a:pt x="4028676" y="1721962"/>
                  </a:lnTo>
                  <a:lnTo>
                    <a:pt x="4050484" y="1682559"/>
                  </a:lnTo>
                  <a:lnTo>
                    <a:pt x="4071487" y="1642657"/>
                  </a:lnTo>
                  <a:lnTo>
                    <a:pt x="4091674" y="1602267"/>
                  </a:lnTo>
                  <a:lnTo>
                    <a:pt x="4111035" y="1561401"/>
                  </a:lnTo>
                  <a:lnTo>
                    <a:pt x="4129557" y="1520069"/>
                  </a:lnTo>
                  <a:lnTo>
                    <a:pt x="4147231" y="1478282"/>
                  </a:lnTo>
                  <a:lnTo>
                    <a:pt x="4164045" y="1436052"/>
                  </a:lnTo>
                  <a:lnTo>
                    <a:pt x="4179989" y="1393389"/>
                  </a:lnTo>
                  <a:lnTo>
                    <a:pt x="4195051" y="1350303"/>
                  </a:lnTo>
                  <a:lnTo>
                    <a:pt x="4199764" y="1335838"/>
                  </a:lnTo>
                  <a:lnTo>
                    <a:pt x="103389" y="0"/>
                  </a:lnTo>
                  <a:close/>
                </a:path>
              </a:pathLst>
            </a:custGeom>
            <a:solidFill>
              <a:srgbClr val="231F20">
                <a:alpha val="34999"/>
              </a:srgbClr>
            </a:solidFill>
          </p:spPr>
          <p:txBody>
            <a:bodyPr wrap="square" lIns="0" tIns="0" rIns="0" bIns="0" rtlCol="0"/>
            <a:lstStyle/>
            <a:p>
              <a:endParaRPr sz="1154"/>
            </a:p>
          </p:txBody>
        </p:sp>
        <p:sp>
          <p:nvSpPr>
            <p:cNvPr id="5" name="object 5"/>
            <p:cNvSpPr/>
            <p:nvPr/>
          </p:nvSpPr>
          <p:spPr>
            <a:xfrm>
              <a:off x="4279530" y="2559554"/>
              <a:ext cx="2440940" cy="2440940"/>
            </a:xfrm>
            <a:custGeom>
              <a:avLst/>
              <a:gdLst/>
              <a:ahLst/>
              <a:cxnLst/>
              <a:rect l="l" t="t" r="r" b="b"/>
              <a:pathLst>
                <a:path w="2440940" h="2440940">
                  <a:moveTo>
                    <a:pt x="1220444" y="2440901"/>
                  </a:moveTo>
                  <a:lnTo>
                    <a:pt x="1268367" y="2439978"/>
                  </a:lnTo>
                  <a:lnTo>
                    <a:pt x="1315822" y="2437229"/>
                  </a:lnTo>
                  <a:lnTo>
                    <a:pt x="1362775" y="2432690"/>
                  </a:lnTo>
                  <a:lnTo>
                    <a:pt x="1409192" y="2426395"/>
                  </a:lnTo>
                  <a:lnTo>
                    <a:pt x="1455039" y="2418376"/>
                  </a:lnTo>
                  <a:lnTo>
                    <a:pt x="1500283" y="2408668"/>
                  </a:lnTo>
                  <a:lnTo>
                    <a:pt x="1544889" y="2397306"/>
                  </a:lnTo>
                  <a:lnTo>
                    <a:pt x="1588823" y="2384322"/>
                  </a:lnTo>
                  <a:lnTo>
                    <a:pt x="1632052" y="2369751"/>
                  </a:lnTo>
                  <a:lnTo>
                    <a:pt x="1674542" y="2353626"/>
                  </a:lnTo>
                  <a:lnTo>
                    <a:pt x="1716259" y="2335982"/>
                  </a:lnTo>
                  <a:lnTo>
                    <a:pt x="1757168" y="2316853"/>
                  </a:lnTo>
                  <a:lnTo>
                    <a:pt x="1797236" y="2296272"/>
                  </a:lnTo>
                  <a:lnTo>
                    <a:pt x="1836429" y="2274274"/>
                  </a:lnTo>
                  <a:lnTo>
                    <a:pt x="1874713" y="2250891"/>
                  </a:lnTo>
                  <a:lnTo>
                    <a:pt x="1912054" y="2226159"/>
                  </a:lnTo>
                  <a:lnTo>
                    <a:pt x="1948419" y="2200111"/>
                  </a:lnTo>
                  <a:lnTo>
                    <a:pt x="1983773" y="2172782"/>
                  </a:lnTo>
                  <a:lnTo>
                    <a:pt x="2018082" y="2144204"/>
                  </a:lnTo>
                  <a:lnTo>
                    <a:pt x="2051313" y="2114412"/>
                  </a:lnTo>
                  <a:lnTo>
                    <a:pt x="2083431" y="2083439"/>
                  </a:lnTo>
                  <a:lnTo>
                    <a:pt x="2114403" y="2051321"/>
                  </a:lnTo>
                  <a:lnTo>
                    <a:pt x="2144195" y="2018090"/>
                  </a:lnTo>
                  <a:lnTo>
                    <a:pt x="2172773" y="1983780"/>
                  </a:lnTo>
                  <a:lnTo>
                    <a:pt x="2200102" y="1948426"/>
                  </a:lnTo>
                  <a:lnTo>
                    <a:pt x="2226150" y="1912062"/>
                  </a:lnTo>
                  <a:lnTo>
                    <a:pt x="2250882" y="1874720"/>
                  </a:lnTo>
                  <a:lnTo>
                    <a:pt x="2274264" y="1836436"/>
                  </a:lnTo>
                  <a:lnTo>
                    <a:pt x="2296262" y="1797243"/>
                  </a:lnTo>
                  <a:lnTo>
                    <a:pt x="2316843" y="1757175"/>
                  </a:lnTo>
                  <a:lnTo>
                    <a:pt x="2335972" y="1716266"/>
                  </a:lnTo>
                  <a:lnTo>
                    <a:pt x="2353615" y="1674550"/>
                  </a:lnTo>
                  <a:lnTo>
                    <a:pt x="2369739" y="1632060"/>
                  </a:lnTo>
                  <a:lnTo>
                    <a:pt x="2384310" y="1588831"/>
                  </a:lnTo>
                  <a:lnTo>
                    <a:pt x="2397294" y="1544897"/>
                  </a:lnTo>
                  <a:lnTo>
                    <a:pt x="2408656" y="1500292"/>
                  </a:lnTo>
                  <a:lnTo>
                    <a:pt x="2418364" y="1455049"/>
                  </a:lnTo>
                  <a:lnTo>
                    <a:pt x="2426382" y="1409202"/>
                  </a:lnTo>
                  <a:lnTo>
                    <a:pt x="2432678" y="1362785"/>
                  </a:lnTo>
                  <a:lnTo>
                    <a:pt x="2437217" y="1315833"/>
                  </a:lnTo>
                  <a:lnTo>
                    <a:pt x="2439965" y="1268379"/>
                  </a:lnTo>
                  <a:lnTo>
                    <a:pt x="2440889" y="1220457"/>
                  </a:lnTo>
                  <a:lnTo>
                    <a:pt x="2439965" y="1172534"/>
                  </a:lnTo>
                  <a:lnTo>
                    <a:pt x="2437217" y="1125079"/>
                  </a:lnTo>
                  <a:lnTo>
                    <a:pt x="2432678" y="1078126"/>
                  </a:lnTo>
                  <a:lnTo>
                    <a:pt x="2426382" y="1031708"/>
                  </a:lnTo>
                  <a:lnTo>
                    <a:pt x="2418364" y="985861"/>
                  </a:lnTo>
                  <a:lnTo>
                    <a:pt x="2408656" y="940617"/>
                  </a:lnTo>
                  <a:lnTo>
                    <a:pt x="2397294" y="896011"/>
                  </a:lnTo>
                  <a:lnTo>
                    <a:pt x="2384310" y="852076"/>
                  </a:lnTo>
                  <a:lnTo>
                    <a:pt x="2369739" y="808847"/>
                  </a:lnTo>
                  <a:lnTo>
                    <a:pt x="2353615" y="766357"/>
                  </a:lnTo>
                  <a:lnTo>
                    <a:pt x="2335972" y="724640"/>
                  </a:lnTo>
                  <a:lnTo>
                    <a:pt x="2316843" y="683731"/>
                  </a:lnTo>
                  <a:lnTo>
                    <a:pt x="2296262" y="643662"/>
                  </a:lnTo>
                  <a:lnTo>
                    <a:pt x="2274264" y="604469"/>
                  </a:lnTo>
                  <a:lnTo>
                    <a:pt x="2250882" y="566184"/>
                  </a:lnTo>
                  <a:lnTo>
                    <a:pt x="2226150" y="528842"/>
                  </a:lnTo>
                  <a:lnTo>
                    <a:pt x="2200102" y="492477"/>
                  </a:lnTo>
                  <a:lnTo>
                    <a:pt x="2172773" y="457123"/>
                  </a:lnTo>
                  <a:lnTo>
                    <a:pt x="2144195" y="422813"/>
                  </a:lnTo>
                  <a:lnTo>
                    <a:pt x="2114403" y="389582"/>
                  </a:lnTo>
                  <a:lnTo>
                    <a:pt x="2083431" y="357463"/>
                  </a:lnTo>
                  <a:lnTo>
                    <a:pt x="2051313" y="326491"/>
                  </a:lnTo>
                  <a:lnTo>
                    <a:pt x="2018082" y="296698"/>
                  </a:lnTo>
                  <a:lnTo>
                    <a:pt x="1983773" y="268120"/>
                  </a:lnTo>
                  <a:lnTo>
                    <a:pt x="1948419" y="240790"/>
                  </a:lnTo>
                  <a:lnTo>
                    <a:pt x="1912054" y="214742"/>
                  </a:lnTo>
                  <a:lnTo>
                    <a:pt x="1874713" y="190010"/>
                  </a:lnTo>
                  <a:lnTo>
                    <a:pt x="1836429" y="166628"/>
                  </a:lnTo>
                  <a:lnTo>
                    <a:pt x="1797236" y="144629"/>
                  </a:lnTo>
                  <a:lnTo>
                    <a:pt x="1757168" y="124048"/>
                  </a:lnTo>
                  <a:lnTo>
                    <a:pt x="1716259" y="104919"/>
                  </a:lnTo>
                  <a:lnTo>
                    <a:pt x="1674542" y="87275"/>
                  </a:lnTo>
                  <a:lnTo>
                    <a:pt x="1632052" y="71151"/>
                  </a:lnTo>
                  <a:lnTo>
                    <a:pt x="1588823" y="56579"/>
                  </a:lnTo>
                  <a:lnTo>
                    <a:pt x="1544889" y="43595"/>
                  </a:lnTo>
                  <a:lnTo>
                    <a:pt x="1500283" y="32233"/>
                  </a:lnTo>
                  <a:lnTo>
                    <a:pt x="1455039" y="22525"/>
                  </a:lnTo>
                  <a:lnTo>
                    <a:pt x="1409192" y="14506"/>
                  </a:lnTo>
                  <a:lnTo>
                    <a:pt x="1362775" y="8210"/>
                  </a:lnTo>
                  <a:lnTo>
                    <a:pt x="1315822" y="3671"/>
                  </a:lnTo>
                  <a:lnTo>
                    <a:pt x="1268367" y="923"/>
                  </a:lnTo>
                  <a:lnTo>
                    <a:pt x="1220444" y="0"/>
                  </a:lnTo>
                  <a:lnTo>
                    <a:pt x="1172521" y="923"/>
                  </a:lnTo>
                  <a:lnTo>
                    <a:pt x="1125066" y="3671"/>
                  </a:lnTo>
                  <a:lnTo>
                    <a:pt x="1078113" y="8210"/>
                  </a:lnTo>
                  <a:lnTo>
                    <a:pt x="1031696" y="14506"/>
                  </a:lnTo>
                  <a:lnTo>
                    <a:pt x="985849" y="22525"/>
                  </a:lnTo>
                  <a:lnTo>
                    <a:pt x="940605" y="32233"/>
                  </a:lnTo>
                  <a:lnTo>
                    <a:pt x="895999" y="43595"/>
                  </a:lnTo>
                  <a:lnTo>
                    <a:pt x="852065" y="56579"/>
                  </a:lnTo>
                  <a:lnTo>
                    <a:pt x="808836" y="71151"/>
                  </a:lnTo>
                  <a:lnTo>
                    <a:pt x="766346" y="87275"/>
                  </a:lnTo>
                  <a:lnTo>
                    <a:pt x="724630" y="104919"/>
                  </a:lnTo>
                  <a:lnTo>
                    <a:pt x="683720" y="124048"/>
                  </a:lnTo>
                  <a:lnTo>
                    <a:pt x="643652" y="144629"/>
                  </a:lnTo>
                  <a:lnTo>
                    <a:pt x="604459" y="166628"/>
                  </a:lnTo>
                  <a:lnTo>
                    <a:pt x="566175" y="190010"/>
                  </a:lnTo>
                  <a:lnTo>
                    <a:pt x="528834" y="214742"/>
                  </a:lnTo>
                  <a:lnTo>
                    <a:pt x="492469" y="240790"/>
                  </a:lnTo>
                  <a:lnTo>
                    <a:pt x="457115" y="268120"/>
                  </a:lnTo>
                  <a:lnTo>
                    <a:pt x="422806" y="296698"/>
                  </a:lnTo>
                  <a:lnTo>
                    <a:pt x="389575" y="326491"/>
                  </a:lnTo>
                  <a:lnTo>
                    <a:pt x="357457" y="357463"/>
                  </a:lnTo>
                  <a:lnTo>
                    <a:pt x="326485" y="389582"/>
                  </a:lnTo>
                  <a:lnTo>
                    <a:pt x="296693" y="422813"/>
                  </a:lnTo>
                  <a:lnTo>
                    <a:pt x="268115" y="457123"/>
                  </a:lnTo>
                  <a:lnTo>
                    <a:pt x="240786" y="492477"/>
                  </a:lnTo>
                  <a:lnTo>
                    <a:pt x="214738" y="528842"/>
                  </a:lnTo>
                  <a:lnTo>
                    <a:pt x="190006" y="566184"/>
                  </a:lnTo>
                  <a:lnTo>
                    <a:pt x="166624" y="604469"/>
                  </a:lnTo>
                  <a:lnTo>
                    <a:pt x="144626" y="643662"/>
                  </a:lnTo>
                  <a:lnTo>
                    <a:pt x="124046" y="683731"/>
                  </a:lnTo>
                  <a:lnTo>
                    <a:pt x="104917" y="724640"/>
                  </a:lnTo>
                  <a:lnTo>
                    <a:pt x="87273" y="766357"/>
                  </a:lnTo>
                  <a:lnTo>
                    <a:pt x="71149" y="808847"/>
                  </a:lnTo>
                  <a:lnTo>
                    <a:pt x="56578" y="852076"/>
                  </a:lnTo>
                  <a:lnTo>
                    <a:pt x="43594" y="896011"/>
                  </a:lnTo>
                  <a:lnTo>
                    <a:pt x="32232" y="940617"/>
                  </a:lnTo>
                  <a:lnTo>
                    <a:pt x="22524" y="985861"/>
                  </a:lnTo>
                  <a:lnTo>
                    <a:pt x="14506" y="1031708"/>
                  </a:lnTo>
                  <a:lnTo>
                    <a:pt x="8210" y="1078126"/>
                  </a:lnTo>
                  <a:lnTo>
                    <a:pt x="3671" y="1125079"/>
                  </a:lnTo>
                  <a:lnTo>
                    <a:pt x="923" y="1172534"/>
                  </a:lnTo>
                  <a:lnTo>
                    <a:pt x="0" y="1220457"/>
                  </a:lnTo>
                  <a:lnTo>
                    <a:pt x="923" y="1268379"/>
                  </a:lnTo>
                  <a:lnTo>
                    <a:pt x="3671" y="1315833"/>
                  </a:lnTo>
                  <a:lnTo>
                    <a:pt x="8210" y="1362785"/>
                  </a:lnTo>
                  <a:lnTo>
                    <a:pt x="14506" y="1409202"/>
                  </a:lnTo>
                  <a:lnTo>
                    <a:pt x="22524" y="1455049"/>
                  </a:lnTo>
                  <a:lnTo>
                    <a:pt x="32232" y="1500292"/>
                  </a:lnTo>
                  <a:lnTo>
                    <a:pt x="43594" y="1544897"/>
                  </a:lnTo>
                  <a:lnTo>
                    <a:pt x="56578" y="1588831"/>
                  </a:lnTo>
                  <a:lnTo>
                    <a:pt x="71149" y="1632060"/>
                  </a:lnTo>
                  <a:lnTo>
                    <a:pt x="87273" y="1674550"/>
                  </a:lnTo>
                  <a:lnTo>
                    <a:pt x="104917" y="1716266"/>
                  </a:lnTo>
                  <a:lnTo>
                    <a:pt x="124046" y="1757175"/>
                  </a:lnTo>
                  <a:lnTo>
                    <a:pt x="144626" y="1797243"/>
                  </a:lnTo>
                  <a:lnTo>
                    <a:pt x="166624" y="1836436"/>
                  </a:lnTo>
                  <a:lnTo>
                    <a:pt x="190006" y="1874720"/>
                  </a:lnTo>
                  <a:lnTo>
                    <a:pt x="214738" y="1912062"/>
                  </a:lnTo>
                  <a:lnTo>
                    <a:pt x="240786" y="1948426"/>
                  </a:lnTo>
                  <a:lnTo>
                    <a:pt x="268115" y="1983780"/>
                  </a:lnTo>
                  <a:lnTo>
                    <a:pt x="296693" y="2018090"/>
                  </a:lnTo>
                  <a:lnTo>
                    <a:pt x="326485" y="2051321"/>
                  </a:lnTo>
                  <a:lnTo>
                    <a:pt x="357457" y="2083439"/>
                  </a:lnTo>
                  <a:lnTo>
                    <a:pt x="389575" y="2114412"/>
                  </a:lnTo>
                  <a:lnTo>
                    <a:pt x="422806" y="2144204"/>
                  </a:lnTo>
                  <a:lnTo>
                    <a:pt x="457115" y="2172782"/>
                  </a:lnTo>
                  <a:lnTo>
                    <a:pt x="492469" y="2200111"/>
                  </a:lnTo>
                  <a:lnTo>
                    <a:pt x="528834" y="2226159"/>
                  </a:lnTo>
                  <a:lnTo>
                    <a:pt x="566175" y="2250891"/>
                  </a:lnTo>
                  <a:lnTo>
                    <a:pt x="604459" y="2274274"/>
                  </a:lnTo>
                  <a:lnTo>
                    <a:pt x="643652" y="2296272"/>
                  </a:lnTo>
                  <a:lnTo>
                    <a:pt x="683720" y="2316853"/>
                  </a:lnTo>
                  <a:lnTo>
                    <a:pt x="724630" y="2335982"/>
                  </a:lnTo>
                  <a:lnTo>
                    <a:pt x="766346" y="2353626"/>
                  </a:lnTo>
                  <a:lnTo>
                    <a:pt x="808836" y="2369751"/>
                  </a:lnTo>
                  <a:lnTo>
                    <a:pt x="852065" y="2384322"/>
                  </a:lnTo>
                  <a:lnTo>
                    <a:pt x="895999" y="2397306"/>
                  </a:lnTo>
                  <a:lnTo>
                    <a:pt x="940605" y="2408668"/>
                  </a:lnTo>
                  <a:lnTo>
                    <a:pt x="985849" y="2418376"/>
                  </a:lnTo>
                  <a:lnTo>
                    <a:pt x="1031696" y="2426395"/>
                  </a:lnTo>
                  <a:lnTo>
                    <a:pt x="1078113" y="2432690"/>
                  </a:lnTo>
                  <a:lnTo>
                    <a:pt x="1125066" y="2437229"/>
                  </a:lnTo>
                  <a:lnTo>
                    <a:pt x="1172521" y="2439978"/>
                  </a:lnTo>
                  <a:lnTo>
                    <a:pt x="1220444" y="2440901"/>
                  </a:lnTo>
                  <a:close/>
                </a:path>
              </a:pathLst>
            </a:custGeom>
            <a:ln w="76200">
              <a:solidFill>
                <a:srgbClr val="B8DDB1"/>
              </a:solidFill>
            </a:ln>
          </p:spPr>
          <p:txBody>
            <a:bodyPr wrap="square" lIns="0" tIns="0" rIns="0" bIns="0" rtlCol="0"/>
            <a:lstStyle/>
            <a:p>
              <a:endParaRPr sz="1154"/>
            </a:p>
          </p:txBody>
        </p:sp>
        <p:sp>
          <p:nvSpPr>
            <p:cNvPr id="6" name="object 6"/>
            <p:cNvSpPr/>
            <p:nvPr/>
          </p:nvSpPr>
          <p:spPr>
            <a:xfrm>
              <a:off x="8199583" y="2099668"/>
              <a:ext cx="2055495" cy="2055495"/>
            </a:xfrm>
            <a:custGeom>
              <a:avLst/>
              <a:gdLst/>
              <a:ahLst/>
              <a:cxnLst/>
              <a:rect l="l" t="t" r="r" b="b"/>
              <a:pathLst>
                <a:path w="2055495" h="2055495">
                  <a:moveTo>
                    <a:pt x="1027493" y="2054987"/>
                  </a:moveTo>
                  <a:lnTo>
                    <a:pt x="1075862" y="2053868"/>
                  </a:lnTo>
                  <a:lnTo>
                    <a:pt x="1123656" y="2050546"/>
                  </a:lnTo>
                  <a:lnTo>
                    <a:pt x="1170824" y="2045069"/>
                  </a:lnTo>
                  <a:lnTo>
                    <a:pt x="1217319" y="2037488"/>
                  </a:lnTo>
                  <a:lnTo>
                    <a:pt x="1263089" y="2027850"/>
                  </a:lnTo>
                  <a:lnTo>
                    <a:pt x="1308087" y="2016206"/>
                  </a:lnTo>
                  <a:lnTo>
                    <a:pt x="1352262" y="2002605"/>
                  </a:lnTo>
                  <a:lnTo>
                    <a:pt x="1395566" y="1987096"/>
                  </a:lnTo>
                  <a:lnTo>
                    <a:pt x="1437949" y="1969728"/>
                  </a:lnTo>
                  <a:lnTo>
                    <a:pt x="1479361" y="1950552"/>
                  </a:lnTo>
                  <a:lnTo>
                    <a:pt x="1519753" y="1929615"/>
                  </a:lnTo>
                  <a:lnTo>
                    <a:pt x="1559077" y="1906969"/>
                  </a:lnTo>
                  <a:lnTo>
                    <a:pt x="1597282" y="1882661"/>
                  </a:lnTo>
                  <a:lnTo>
                    <a:pt x="1634320" y="1856741"/>
                  </a:lnTo>
                  <a:lnTo>
                    <a:pt x="1670140" y="1829259"/>
                  </a:lnTo>
                  <a:lnTo>
                    <a:pt x="1704694" y="1800264"/>
                  </a:lnTo>
                  <a:lnTo>
                    <a:pt x="1737932" y="1769805"/>
                  </a:lnTo>
                  <a:lnTo>
                    <a:pt x="1769805" y="1737932"/>
                  </a:lnTo>
                  <a:lnTo>
                    <a:pt x="1800264" y="1704694"/>
                  </a:lnTo>
                  <a:lnTo>
                    <a:pt x="1829259" y="1670140"/>
                  </a:lnTo>
                  <a:lnTo>
                    <a:pt x="1856741" y="1634320"/>
                  </a:lnTo>
                  <a:lnTo>
                    <a:pt x="1882661" y="1597282"/>
                  </a:lnTo>
                  <a:lnTo>
                    <a:pt x="1906969" y="1559077"/>
                  </a:lnTo>
                  <a:lnTo>
                    <a:pt x="1929615" y="1519753"/>
                  </a:lnTo>
                  <a:lnTo>
                    <a:pt x="1950552" y="1479361"/>
                  </a:lnTo>
                  <a:lnTo>
                    <a:pt x="1969728" y="1437949"/>
                  </a:lnTo>
                  <a:lnTo>
                    <a:pt x="1987096" y="1395566"/>
                  </a:lnTo>
                  <a:lnTo>
                    <a:pt x="2002605" y="1352262"/>
                  </a:lnTo>
                  <a:lnTo>
                    <a:pt x="2016206" y="1308087"/>
                  </a:lnTo>
                  <a:lnTo>
                    <a:pt x="2027850" y="1263089"/>
                  </a:lnTo>
                  <a:lnTo>
                    <a:pt x="2037488" y="1217319"/>
                  </a:lnTo>
                  <a:lnTo>
                    <a:pt x="2045069" y="1170824"/>
                  </a:lnTo>
                  <a:lnTo>
                    <a:pt x="2050546" y="1123656"/>
                  </a:lnTo>
                  <a:lnTo>
                    <a:pt x="2053868" y="1075862"/>
                  </a:lnTo>
                  <a:lnTo>
                    <a:pt x="2054986" y="1027493"/>
                  </a:lnTo>
                  <a:lnTo>
                    <a:pt x="2053868" y="979124"/>
                  </a:lnTo>
                  <a:lnTo>
                    <a:pt x="2050546" y="931330"/>
                  </a:lnTo>
                  <a:lnTo>
                    <a:pt x="2045069" y="884162"/>
                  </a:lnTo>
                  <a:lnTo>
                    <a:pt x="2037488" y="837667"/>
                  </a:lnTo>
                  <a:lnTo>
                    <a:pt x="2027850" y="791897"/>
                  </a:lnTo>
                  <a:lnTo>
                    <a:pt x="2016206" y="746899"/>
                  </a:lnTo>
                  <a:lnTo>
                    <a:pt x="2002605" y="702724"/>
                  </a:lnTo>
                  <a:lnTo>
                    <a:pt x="1987096" y="659420"/>
                  </a:lnTo>
                  <a:lnTo>
                    <a:pt x="1969728" y="617037"/>
                  </a:lnTo>
                  <a:lnTo>
                    <a:pt x="1950552" y="575625"/>
                  </a:lnTo>
                  <a:lnTo>
                    <a:pt x="1929615" y="535233"/>
                  </a:lnTo>
                  <a:lnTo>
                    <a:pt x="1906969" y="495909"/>
                  </a:lnTo>
                  <a:lnTo>
                    <a:pt x="1882661" y="457704"/>
                  </a:lnTo>
                  <a:lnTo>
                    <a:pt x="1856741" y="420666"/>
                  </a:lnTo>
                  <a:lnTo>
                    <a:pt x="1829259" y="384846"/>
                  </a:lnTo>
                  <a:lnTo>
                    <a:pt x="1800264" y="350292"/>
                  </a:lnTo>
                  <a:lnTo>
                    <a:pt x="1769805" y="317054"/>
                  </a:lnTo>
                  <a:lnTo>
                    <a:pt x="1737932" y="285181"/>
                  </a:lnTo>
                  <a:lnTo>
                    <a:pt x="1704694" y="254722"/>
                  </a:lnTo>
                  <a:lnTo>
                    <a:pt x="1670140" y="225727"/>
                  </a:lnTo>
                  <a:lnTo>
                    <a:pt x="1634320" y="198245"/>
                  </a:lnTo>
                  <a:lnTo>
                    <a:pt x="1597282" y="172325"/>
                  </a:lnTo>
                  <a:lnTo>
                    <a:pt x="1559077" y="148017"/>
                  </a:lnTo>
                  <a:lnTo>
                    <a:pt x="1519753" y="125371"/>
                  </a:lnTo>
                  <a:lnTo>
                    <a:pt x="1479361" y="104434"/>
                  </a:lnTo>
                  <a:lnTo>
                    <a:pt x="1437949" y="85258"/>
                  </a:lnTo>
                  <a:lnTo>
                    <a:pt x="1395566" y="67890"/>
                  </a:lnTo>
                  <a:lnTo>
                    <a:pt x="1352262" y="52381"/>
                  </a:lnTo>
                  <a:lnTo>
                    <a:pt x="1308087" y="38780"/>
                  </a:lnTo>
                  <a:lnTo>
                    <a:pt x="1263089" y="27136"/>
                  </a:lnTo>
                  <a:lnTo>
                    <a:pt x="1217319" y="17498"/>
                  </a:lnTo>
                  <a:lnTo>
                    <a:pt x="1170824" y="9917"/>
                  </a:lnTo>
                  <a:lnTo>
                    <a:pt x="1123656" y="4440"/>
                  </a:lnTo>
                  <a:lnTo>
                    <a:pt x="1075862" y="1118"/>
                  </a:lnTo>
                  <a:lnTo>
                    <a:pt x="1027493" y="0"/>
                  </a:lnTo>
                  <a:lnTo>
                    <a:pt x="979124" y="1118"/>
                  </a:lnTo>
                  <a:lnTo>
                    <a:pt x="931330" y="4440"/>
                  </a:lnTo>
                  <a:lnTo>
                    <a:pt x="884162" y="9917"/>
                  </a:lnTo>
                  <a:lnTo>
                    <a:pt x="837667" y="17498"/>
                  </a:lnTo>
                  <a:lnTo>
                    <a:pt x="791897" y="27136"/>
                  </a:lnTo>
                  <a:lnTo>
                    <a:pt x="746899" y="38780"/>
                  </a:lnTo>
                  <a:lnTo>
                    <a:pt x="702724" y="52381"/>
                  </a:lnTo>
                  <a:lnTo>
                    <a:pt x="659420" y="67890"/>
                  </a:lnTo>
                  <a:lnTo>
                    <a:pt x="617037" y="85258"/>
                  </a:lnTo>
                  <a:lnTo>
                    <a:pt x="575625" y="104434"/>
                  </a:lnTo>
                  <a:lnTo>
                    <a:pt x="535233" y="125371"/>
                  </a:lnTo>
                  <a:lnTo>
                    <a:pt x="495909" y="148017"/>
                  </a:lnTo>
                  <a:lnTo>
                    <a:pt x="457704" y="172325"/>
                  </a:lnTo>
                  <a:lnTo>
                    <a:pt x="420666" y="198245"/>
                  </a:lnTo>
                  <a:lnTo>
                    <a:pt x="384846" y="225727"/>
                  </a:lnTo>
                  <a:lnTo>
                    <a:pt x="350292" y="254722"/>
                  </a:lnTo>
                  <a:lnTo>
                    <a:pt x="317054" y="285181"/>
                  </a:lnTo>
                  <a:lnTo>
                    <a:pt x="285181" y="317054"/>
                  </a:lnTo>
                  <a:lnTo>
                    <a:pt x="254722" y="350292"/>
                  </a:lnTo>
                  <a:lnTo>
                    <a:pt x="225727" y="384846"/>
                  </a:lnTo>
                  <a:lnTo>
                    <a:pt x="198245" y="420666"/>
                  </a:lnTo>
                  <a:lnTo>
                    <a:pt x="172325" y="457704"/>
                  </a:lnTo>
                  <a:lnTo>
                    <a:pt x="148017" y="495909"/>
                  </a:lnTo>
                  <a:lnTo>
                    <a:pt x="125371" y="535233"/>
                  </a:lnTo>
                  <a:lnTo>
                    <a:pt x="104434" y="575625"/>
                  </a:lnTo>
                  <a:lnTo>
                    <a:pt x="85258" y="617037"/>
                  </a:lnTo>
                  <a:lnTo>
                    <a:pt x="67890" y="659420"/>
                  </a:lnTo>
                  <a:lnTo>
                    <a:pt x="52381" y="702724"/>
                  </a:lnTo>
                  <a:lnTo>
                    <a:pt x="38780" y="746899"/>
                  </a:lnTo>
                  <a:lnTo>
                    <a:pt x="27136" y="791897"/>
                  </a:lnTo>
                  <a:lnTo>
                    <a:pt x="17498" y="837667"/>
                  </a:lnTo>
                  <a:lnTo>
                    <a:pt x="9917" y="884162"/>
                  </a:lnTo>
                  <a:lnTo>
                    <a:pt x="4440" y="931330"/>
                  </a:lnTo>
                  <a:lnTo>
                    <a:pt x="1118" y="979124"/>
                  </a:lnTo>
                  <a:lnTo>
                    <a:pt x="0" y="1027493"/>
                  </a:lnTo>
                  <a:lnTo>
                    <a:pt x="1118" y="1075862"/>
                  </a:lnTo>
                  <a:lnTo>
                    <a:pt x="4440" y="1123656"/>
                  </a:lnTo>
                  <a:lnTo>
                    <a:pt x="9917" y="1170824"/>
                  </a:lnTo>
                  <a:lnTo>
                    <a:pt x="17498" y="1217319"/>
                  </a:lnTo>
                  <a:lnTo>
                    <a:pt x="27136" y="1263089"/>
                  </a:lnTo>
                  <a:lnTo>
                    <a:pt x="38780" y="1308087"/>
                  </a:lnTo>
                  <a:lnTo>
                    <a:pt x="52381" y="1352262"/>
                  </a:lnTo>
                  <a:lnTo>
                    <a:pt x="67890" y="1395566"/>
                  </a:lnTo>
                  <a:lnTo>
                    <a:pt x="85258" y="1437949"/>
                  </a:lnTo>
                  <a:lnTo>
                    <a:pt x="104434" y="1479361"/>
                  </a:lnTo>
                  <a:lnTo>
                    <a:pt x="125371" y="1519753"/>
                  </a:lnTo>
                  <a:lnTo>
                    <a:pt x="148017" y="1559077"/>
                  </a:lnTo>
                  <a:lnTo>
                    <a:pt x="172325" y="1597282"/>
                  </a:lnTo>
                  <a:lnTo>
                    <a:pt x="198245" y="1634320"/>
                  </a:lnTo>
                  <a:lnTo>
                    <a:pt x="225727" y="1670140"/>
                  </a:lnTo>
                  <a:lnTo>
                    <a:pt x="254722" y="1704694"/>
                  </a:lnTo>
                  <a:lnTo>
                    <a:pt x="285181" y="1737932"/>
                  </a:lnTo>
                  <a:lnTo>
                    <a:pt x="317054" y="1769805"/>
                  </a:lnTo>
                  <a:lnTo>
                    <a:pt x="350292" y="1800264"/>
                  </a:lnTo>
                  <a:lnTo>
                    <a:pt x="384846" y="1829259"/>
                  </a:lnTo>
                  <a:lnTo>
                    <a:pt x="420666" y="1856741"/>
                  </a:lnTo>
                  <a:lnTo>
                    <a:pt x="457704" y="1882661"/>
                  </a:lnTo>
                  <a:lnTo>
                    <a:pt x="495909" y="1906969"/>
                  </a:lnTo>
                  <a:lnTo>
                    <a:pt x="535233" y="1929615"/>
                  </a:lnTo>
                  <a:lnTo>
                    <a:pt x="575625" y="1950552"/>
                  </a:lnTo>
                  <a:lnTo>
                    <a:pt x="617037" y="1969728"/>
                  </a:lnTo>
                  <a:lnTo>
                    <a:pt x="659420" y="1987096"/>
                  </a:lnTo>
                  <a:lnTo>
                    <a:pt x="702724" y="2002605"/>
                  </a:lnTo>
                  <a:lnTo>
                    <a:pt x="746899" y="2016206"/>
                  </a:lnTo>
                  <a:lnTo>
                    <a:pt x="791897" y="2027850"/>
                  </a:lnTo>
                  <a:lnTo>
                    <a:pt x="837667" y="2037488"/>
                  </a:lnTo>
                  <a:lnTo>
                    <a:pt x="884162" y="2045069"/>
                  </a:lnTo>
                  <a:lnTo>
                    <a:pt x="931330" y="2050546"/>
                  </a:lnTo>
                  <a:lnTo>
                    <a:pt x="979124" y="2053868"/>
                  </a:lnTo>
                  <a:lnTo>
                    <a:pt x="1027493" y="2054987"/>
                  </a:lnTo>
                  <a:close/>
                </a:path>
              </a:pathLst>
            </a:custGeom>
            <a:ln w="127000">
              <a:solidFill>
                <a:srgbClr val="A1D293"/>
              </a:solidFill>
            </a:ln>
          </p:spPr>
          <p:txBody>
            <a:bodyPr wrap="square" lIns="0" tIns="0" rIns="0" bIns="0" rtlCol="0"/>
            <a:lstStyle/>
            <a:p>
              <a:endParaRPr sz="1154"/>
            </a:p>
          </p:txBody>
        </p:sp>
        <p:sp>
          <p:nvSpPr>
            <p:cNvPr id="7" name="object 7"/>
            <p:cNvSpPr/>
            <p:nvPr/>
          </p:nvSpPr>
          <p:spPr>
            <a:xfrm>
              <a:off x="4784965" y="170971"/>
              <a:ext cx="3916679" cy="3916679"/>
            </a:xfrm>
            <a:custGeom>
              <a:avLst/>
              <a:gdLst/>
              <a:ahLst/>
              <a:cxnLst/>
              <a:rect l="l" t="t" r="r" b="b"/>
              <a:pathLst>
                <a:path w="3916679" h="3916679">
                  <a:moveTo>
                    <a:pt x="1958035" y="0"/>
                  </a:moveTo>
                  <a:lnTo>
                    <a:pt x="1909753" y="583"/>
                  </a:lnTo>
                  <a:lnTo>
                    <a:pt x="1861759" y="2325"/>
                  </a:lnTo>
                  <a:lnTo>
                    <a:pt x="1814065" y="5212"/>
                  </a:lnTo>
                  <a:lnTo>
                    <a:pt x="1766685" y="9230"/>
                  </a:lnTo>
                  <a:lnTo>
                    <a:pt x="1719632" y="14367"/>
                  </a:lnTo>
                  <a:lnTo>
                    <a:pt x="1672920" y="20608"/>
                  </a:lnTo>
                  <a:lnTo>
                    <a:pt x="1626562" y="27940"/>
                  </a:lnTo>
                  <a:lnTo>
                    <a:pt x="1580571" y="36351"/>
                  </a:lnTo>
                  <a:lnTo>
                    <a:pt x="1534962" y="45826"/>
                  </a:lnTo>
                  <a:lnTo>
                    <a:pt x="1489747" y="56352"/>
                  </a:lnTo>
                  <a:lnTo>
                    <a:pt x="1444939" y="67915"/>
                  </a:lnTo>
                  <a:lnTo>
                    <a:pt x="1400552" y="80503"/>
                  </a:lnTo>
                  <a:lnTo>
                    <a:pt x="1356601" y="94102"/>
                  </a:lnTo>
                  <a:lnTo>
                    <a:pt x="1313096" y="108698"/>
                  </a:lnTo>
                  <a:lnTo>
                    <a:pt x="1270054" y="124279"/>
                  </a:lnTo>
                  <a:lnTo>
                    <a:pt x="1227486" y="140830"/>
                  </a:lnTo>
                  <a:lnTo>
                    <a:pt x="1185406" y="158338"/>
                  </a:lnTo>
                  <a:lnTo>
                    <a:pt x="1143828" y="176790"/>
                  </a:lnTo>
                  <a:lnTo>
                    <a:pt x="1102764" y="196172"/>
                  </a:lnTo>
                  <a:lnTo>
                    <a:pt x="1062229" y="216472"/>
                  </a:lnTo>
                  <a:lnTo>
                    <a:pt x="1022236" y="237675"/>
                  </a:lnTo>
                  <a:lnTo>
                    <a:pt x="982798" y="259769"/>
                  </a:lnTo>
                  <a:lnTo>
                    <a:pt x="943928" y="282739"/>
                  </a:lnTo>
                  <a:lnTo>
                    <a:pt x="905640" y="306573"/>
                  </a:lnTo>
                  <a:lnTo>
                    <a:pt x="867948" y="331257"/>
                  </a:lnTo>
                  <a:lnTo>
                    <a:pt x="830864" y="356777"/>
                  </a:lnTo>
                  <a:lnTo>
                    <a:pt x="794403" y="383121"/>
                  </a:lnTo>
                  <a:lnTo>
                    <a:pt x="758577" y="410274"/>
                  </a:lnTo>
                  <a:lnTo>
                    <a:pt x="723400" y="438224"/>
                  </a:lnTo>
                  <a:lnTo>
                    <a:pt x="688886" y="466957"/>
                  </a:lnTo>
                  <a:lnTo>
                    <a:pt x="655047" y="496460"/>
                  </a:lnTo>
                  <a:lnTo>
                    <a:pt x="621898" y="526718"/>
                  </a:lnTo>
                  <a:lnTo>
                    <a:pt x="589451" y="557720"/>
                  </a:lnTo>
                  <a:lnTo>
                    <a:pt x="557720" y="589451"/>
                  </a:lnTo>
                  <a:lnTo>
                    <a:pt x="526718" y="621898"/>
                  </a:lnTo>
                  <a:lnTo>
                    <a:pt x="496460" y="655047"/>
                  </a:lnTo>
                  <a:lnTo>
                    <a:pt x="466957" y="688886"/>
                  </a:lnTo>
                  <a:lnTo>
                    <a:pt x="438224" y="723400"/>
                  </a:lnTo>
                  <a:lnTo>
                    <a:pt x="410274" y="758577"/>
                  </a:lnTo>
                  <a:lnTo>
                    <a:pt x="383121" y="794403"/>
                  </a:lnTo>
                  <a:lnTo>
                    <a:pt x="356777" y="830864"/>
                  </a:lnTo>
                  <a:lnTo>
                    <a:pt x="331257" y="867948"/>
                  </a:lnTo>
                  <a:lnTo>
                    <a:pt x="306573" y="905640"/>
                  </a:lnTo>
                  <a:lnTo>
                    <a:pt x="282739" y="943928"/>
                  </a:lnTo>
                  <a:lnTo>
                    <a:pt x="259769" y="982798"/>
                  </a:lnTo>
                  <a:lnTo>
                    <a:pt x="237675" y="1022236"/>
                  </a:lnTo>
                  <a:lnTo>
                    <a:pt x="216472" y="1062229"/>
                  </a:lnTo>
                  <a:lnTo>
                    <a:pt x="196172" y="1102764"/>
                  </a:lnTo>
                  <a:lnTo>
                    <a:pt x="176790" y="1143828"/>
                  </a:lnTo>
                  <a:lnTo>
                    <a:pt x="158338" y="1185406"/>
                  </a:lnTo>
                  <a:lnTo>
                    <a:pt x="140830" y="1227486"/>
                  </a:lnTo>
                  <a:lnTo>
                    <a:pt x="124279" y="1270054"/>
                  </a:lnTo>
                  <a:lnTo>
                    <a:pt x="108698" y="1313096"/>
                  </a:lnTo>
                  <a:lnTo>
                    <a:pt x="94102" y="1356601"/>
                  </a:lnTo>
                  <a:lnTo>
                    <a:pt x="80503" y="1400552"/>
                  </a:lnTo>
                  <a:lnTo>
                    <a:pt x="67915" y="1444939"/>
                  </a:lnTo>
                  <a:lnTo>
                    <a:pt x="56352" y="1489747"/>
                  </a:lnTo>
                  <a:lnTo>
                    <a:pt x="45826" y="1534962"/>
                  </a:lnTo>
                  <a:lnTo>
                    <a:pt x="36351" y="1580571"/>
                  </a:lnTo>
                  <a:lnTo>
                    <a:pt x="27940" y="1626562"/>
                  </a:lnTo>
                  <a:lnTo>
                    <a:pt x="20608" y="1672920"/>
                  </a:lnTo>
                  <a:lnTo>
                    <a:pt x="14367" y="1719632"/>
                  </a:lnTo>
                  <a:lnTo>
                    <a:pt x="9230" y="1766685"/>
                  </a:lnTo>
                  <a:lnTo>
                    <a:pt x="5212" y="1814065"/>
                  </a:lnTo>
                  <a:lnTo>
                    <a:pt x="2325" y="1861759"/>
                  </a:lnTo>
                  <a:lnTo>
                    <a:pt x="583" y="1909753"/>
                  </a:lnTo>
                  <a:lnTo>
                    <a:pt x="0" y="1958035"/>
                  </a:lnTo>
                  <a:lnTo>
                    <a:pt x="583" y="2006316"/>
                  </a:lnTo>
                  <a:lnTo>
                    <a:pt x="2325" y="2054311"/>
                  </a:lnTo>
                  <a:lnTo>
                    <a:pt x="5212" y="2102005"/>
                  </a:lnTo>
                  <a:lnTo>
                    <a:pt x="9230" y="2149385"/>
                  </a:lnTo>
                  <a:lnTo>
                    <a:pt x="14367" y="2196437"/>
                  </a:lnTo>
                  <a:lnTo>
                    <a:pt x="20608" y="2243149"/>
                  </a:lnTo>
                  <a:lnTo>
                    <a:pt x="27940" y="2289507"/>
                  </a:lnTo>
                  <a:lnTo>
                    <a:pt x="36351" y="2335498"/>
                  </a:lnTo>
                  <a:lnTo>
                    <a:pt x="45826" y="2381108"/>
                  </a:lnTo>
                  <a:lnTo>
                    <a:pt x="56352" y="2426323"/>
                  </a:lnTo>
                  <a:lnTo>
                    <a:pt x="67915" y="2471130"/>
                  </a:lnTo>
                  <a:lnTo>
                    <a:pt x="80503" y="2515517"/>
                  </a:lnTo>
                  <a:lnTo>
                    <a:pt x="94102" y="2559469"/>
                  </a:lnTo>
                  <a:lnTo>
                    <a:pt x="108698" y="2602973"/>
                  </a:lnTo>
                  <a:lnTo>
                    <a:pt x="124279" y="2646016"/>
                  </a:lnTo>
                  <a:lnTo>
                    <a:pt x="140830" y="2688584"/>
                  </a:lnTo>
                  <a:lnTo>
                    <a:pt x="158338" y="2730664"/>
                  </a:lnTo>
                  <a:lnTo>
                    <a:pt x="176790" y="2772242"/>
                  </a:lnTo>
                  <a:lnTo>
                    <a:pt x="196172" y="2813305"/>
                  </a:lnTo>
                  <a:lnTo>
                    <a:pt x="216472" y="2853840"/>
                  </a:lnTo>
                  <a:lnTo>
                    <a:pt x="237675" y="2893834"/>
                  </a:lnTo>
                  <a:lnTo>
                    <a:pt x="259769" y="2933272"/>
                  </a:lnTo>
                  <a:lnTo>
                    <a:pt x="282739" y="2972142"/>
                  </a:lnTo>
                  <a:lnTo>
                    <a:pt x="306573" y="3010429"/>
                  </a:lnTo>
                  <a:lnTo>
                    <a:pt x="331257" y="3048121"/>
                  </a:lnTo>
                  <a:lnTo>
                    <a:pt x="356777" y="3085205"/>
                  </a:lnTo>
                  <a:lnTo>
                    <a:pt x="383121" y="3121666"/>
                  </a:lnTo>
                  <a:lnTo>
                    <a:pt x="410274" y="3157492"/>
                  </a:lnTo>
                  <a:lnTo>
                    <a:pt x="438224" y="3192669"/>
                  </a:lnTo>
                  <a:lnTo>
                    <a:pt x="466957" y="3227184"/>
                  </a:lnTo>
                  <a:lnTo>
                    <a:pt x="496460" y="3261022"/>
                  </a:lnTo>
                  <a:lnTo>
                    <a:pt x="526718" y="3294172"/>
                  </a:lnTo>
                  <a:lnTo>
                    <a:pt x="557720" y="3326619"/>
                  </a:lnTo>
                  <a:lnTo>
                    <a:pt x="589451" y="3358350"/>
                  </a:lnTo>
                  <a:lnTo>
                    <a:pt x="621898" y="3389351"/>
                  </a:lnTo>
                  <a:lnTo>
                    <a:pt x="655047" y="3419610"/>
                  </a:lnTo>
                  <a:lnTo>
                    <a:pt x="688886" y="3449112"/>
                  </a:lnTo>
                  <a:lnTo>
                    <a:pt x="723400" y="3477845"/>
                  </a:lnTo>
                  <a:lnTo>
                    <a:pt x="758577" y="3505795"/>
                  </a:lnTo>
                  <a:lnTo>
                    <a:pt x="794403" y="3532949"/>
                  </a:lnTo>
                  <a:lnTo>
                    <a:pt x="830864" y="3559292"/>
                  </a:lnTo>
                  <a:lnTo>
                    <a:pt x="867948" y="3584813"/>
                  </a:lnTo>
                  <a:lnTo>
                    <a:pt x="905640" y="3609496"/>
                  </a:lnTo>
                  <a:lnTo>
                    <a:pt x="943928" y="3633330"/>
                  </a:lnTo>
                  <a:lnTo>
                    <a:pt x="982798" y="3656301"/>
                  </a:lnTo>
                  <a:lnTo>
                    <a:pt x="1022236" y="3678394"/>
                  </a:lnTo>
                  <a:lnTo>
                    <a:pt x="1062229" y="3699597"/>
                  </a:lnTo>
                  <a:lnTo>
                    <a:pt x="1102764" y="3719897"/>
                  </a:lnTo>
                  <a:lnTo>
                    <a:pt x="1143828" y="3739280"/>
                  </a:lnTo>
                  <a:lnTo>
                    <a:pt x="1185406" y="3757732"/>
                  </a:lnTo>
                  <a:lnTo>
                    <a:pt x="1227486" y="3775240"/>
                  </a:lnTo>
                  <a:lnTo>
                    <a:pt x="1270054" y="3791791"/>
                  </a:lnTo>
                  <a:lnTo>
                    <a:pt x="1313096" y="3807371"/>
                  </a:lnTo>
                  <a:lnTo>
                    <a:pt x="1356601" y="3821967"/>
                  </a:lnTo>
                  <a:lnTo>
                    <a:pt x="1400552" y="3835566"/>
                  </a:lnTo>
                  <a:lnTo>
                    <a:pt x="1444939" y="3848154"/>
                  </a:lnTo>
                  <a:lnTo>
                    <a:pt x="1489747" y="3859718"/>
                  </a:lnTo>
                  <a:lnTo>
                    <a:pt x="1534962" y="3870244"/>
                  </a:lnTo>
                  <a:lnTo>
                    <a:pt x="1580571" y="3879719"/>
                  </a:lnTo>
                  <a:lnTo>
                    <a:pt x="1626562" y="3888129"/>
                  </a:lnTo>
                  <a:lnTo>
                    <a:pt x="1672920" y="3895461"/>
                  </a:lnTo>
                  <a:lnTo>
                    <a:pt x="1719632" y="3901703"/>
                  </a:lnTo>
                  <a:lnTo>
                    <a:pt x="1766685" y="3906839"/>
                  </a:lnTo>
                  <a:lnTo>
                    <a:pt x="1814065" y="3910857"/>
                  </a:lnTo>
                  <a:lnTo>
                    <a:pt x="1861759" y="3913744"/>
                  </a:lnTo>
                  <a:lnTo>
                    <a:pt x="1909753" y="3915486"/>
                  </a:lnTo>
                  <a:lnTo>
                    <a:pt x="1958035" y="3916070"/>
                  </a:lnTo>
                  <a:lnTo>
                    <a:pt x="2006316" y="3915486"/>
                  </a:lnTo>
                  <a:lnTo>
                    <a:pt x="2054311" y="3913744"/>
                  </a:lnTo>
                  <a:lnTo>
                    <a:pt x="2102005" y="3910857"/>
                  </a:lnTo>
                  <a:lnTo>
                    <a:pt x="2149385" y="3906839"/>
                  </a:lnTo>
                  <a:lnTo>
                    <a:pt x="2196437" y="3901703"/>
                  </a:lnTo>
                  <a:lnTo>
                    <a:pt x="2243149" y="3895461"/>
                  </a:lnTo>
                  <a:lnTo>
                    <a:pt x="2289507" y="3888129"/>
                  </a:lnTo>
                  <a:lnTo>
                    <a:pt x="2335498" y="3879719"/>
                  </a:lnTo>
                  <a:lnTo>
                    <a:pt x="2381108" y="3870244"/>
                  </a:lnTo>
                  <a:lnTo>
                    <a:pt x="2426323" y="3859718"/>
                  </a:lnTo>
                  <a:lnTo>
                    <a:pt x="2471130" y="3848154"/>
                  </a:lnTo>
                  <a:lnTo>
                    <a:pt x="2515517" y="3835566"/>
                  </a:lnTo>
                  <a:lnTo>
                    <a:pt x="2559469" y="3821967"/>
                  </a:lnTo>
                  <a:lnTo>
                    <a:pt x="2602973" y="3807371"/>
                  </a:lnTo>
                  <a:lnTo>
                    <a:pt x="2646016" y="3791791"/>
                  </a:lnTo>
                  <a:lnTo>
                    <a:pt x="2688584" y="3775240"/>
                  </a:lnTo>
                  <a:lnTo>
                    <a:pt x="2730664" y="3757732"/>
                  </a:lnTo>
                  <a:lnTo>
                    <a:pt x="2772242" y="3739280"/>
                  </a:lnTo>
                  <a:lnTo>
                    <a:pt x="2813305" y="3719897"/>
                  </a:lnTo>
                  <a:lnTo>
                    <a:pt x="2853840" y="3699597"/>
                  </a:lnTo>
                  <a:lnTo>
                    <a:pt x="2893834" y="3678394"/>
                  </a:lnTo>
                  <a:lnTo>
                    <a:pt x="2933272" y="3656301"/>
                  </a:lnTo>
                  <a:lnTo>
                    <a:pt x="2972142" y="3633330"/>
                  </a:lnTo>
                  <a:lnTo>
                    <a:pt x="3010429" y="3609496"/>
                  </a:lnTo>
                  <a:lnTo>
                    <a:pt x="3048121" y="3584813"/>
                  </a:lnTo>
                  <a:lnTo>
                    <a:pt x="3085205" y="3559292"/>
                  </a:lnTo>
                  <a:lnTo>
                    <a:pt x="3121666" y="3532949"/>
                  </a:lnTo>
                  <a:lnTo>
                    <a:pt x="3157492" y="3505795"/>
                  </a:lnTo>
                  <a:lnTo>
                    <a:pt x="3192669" y="3477845"/>
                  </a:lnTo>
                  <a:lnTo>
                    <a:pt x="3227184" y="3449112"/>
                  </a:lnTo>
                  <a:lnTo>
                    <a:pt x="3261022" y="3419610"/>
                  </a:lnTo>
                  <a:lnTo>
                    <a:pt x="3294172" y="3389351"/>
                  </a:lnTo>
                  <a:lnTo>
                    <a:pt x="3326619" y="3358350"/>
                  </a:lnTo>
                  <a:lnTo>
                    <a:pt x="3358350" y="3326619"/>
                  </a:lnTo>
                  <a:lnTo>
                    <a:pt x="3389351" y="3294172"/>
                  </a:lnTo>
                  <a:lnTo>
                    <a:pt x="3419610" y="3261022"/>
                  </a:lnTo>
                  <a:lnTo>
                    <a:pt x="3449112" y="3227184"/>
                  </a:lnTo>
                  <a:lnTo>
                    <a:pt x="3477845" y="3192669"/>
                  </a:lnTo>
                  <a:lnTo>
                    <a:pt x="3505795" y="3157492"/>
                  </a:lnTo>
                  <a:lnTo>
                    <a:pt x="3532949" y="3121666"/>
                  </a:lnTo>
                  <a:lnTo>
                    <a:pt x="3559292" y="3085205"/>
                  </a:lnTo>
                  <a:lnTo>
                    <a:pt x="3584813" y="3048121"/>
                  </a:lnTo>
                  <a:lnTo>
                    <a:pt x="3609496" y="3010429"/>
                  </a:lnTo>
                  <a:lnTo>
                    <a:pt x="3633330" y="2972142"/>
                  </a:lnTo>
                  <a:lnTo>
                    <a:pt x="3656301" y="2933272"/>
                  </a:lnTo>
                  <a:lnTo>
                    <a:pt x="3678394" y="2893834"/>
                  </a:lnTo>
                  <a:lnTo>
                    <a:pt x="3699597" y="2853840"/>
                  </a:lnTo>
                  <a:lnTo>
                    <a:pt x="3719897" y="2813305"/>
                  </a:lnTo>
                  <a:lnTo>
                    <a:pt x="3739280" y="2772242"/>
                  </a:lnTo>
                  <a:lnTo>
                    <a:pt x="3757732" y="2730664"/>
                  </a:lnTo>
                  <a:lnTo>
                    <a:pt x="3775240" y="2688584"/>
                  </a:lnTo>
                  <a:lnTo>
                    <a:pt x="3791791" y="2646016"/>
                  </a:lnTo>
                  <a:lnTo>
                    <a:pt x="3807371" y="2602973"/>
                  </a:lnTo>
                  <a:lnTo>
                    <a:pt x="3821967" y="2559469"/>
                  </a:lnTo>
                  <a:lnTo>
                    <a:pt x="3835566" y="2515517"/>
                  </a:lnTo>
                  <a:lnTo>
                    <a:pt x="3848154" y="2471130"/>
                  </a:lnTo>
                  <a:lnTo>
                    <a:pt x="3859718" y="2426323"/>
                  </a:lnTo>
                  <a:lnTo>
                    <a:pt x="3870244" y="2381108"/>
                  </a:lnTo>
                  <a:lnTo>
                    <a:pt x="3879719" y="2335498"/>
                  </a:lnTo>
                  <a:lnTo>
                    <a:pt x="3888129" y="2289507"/>
                  </a:lnTo>
                  <a:lnTo>
                    <a:pt x="3895461" y="2243149"/>
                  </a:lnTo>
                  <a:lnTo>
                    <a:pt x="3901703" y="2196437"/>
                  </a:lnTo>
                  <a:lnTo>
                    <a:pt x="3906839" y="2149385"/>
                  </a:lnTo>
                  <a:lnTo>
                    <a:pt x="3910857" y="2102005"/>
                  </a:lnTo>
                  <a:lnTo>
                    <a:pt x="3913744" y="2054311"/>
                  </a:lnTo>
                  <a:lnTo>
                    <a:pt x="3915486" y="2006316"/>
                  </a:lnTo>
                  <a:lnTo>
                    <a:pt x="3916070" y="1958035"/>
                  </a:lnTo>
                  <a:lnTo>
                    <a:pt x="3915486" y="1909753"/>
                  </a:lnTo>
                  <a:lnTo>
                    <a:pt x="3913744" y="1861759"/>
                  </a:lnTo>
                  <a:lnTo>
                    <a:pt x="3910857" y="1814065"/>
                  </a:lnTo>
                  <a:lnTo>
                    <a:pt x="3906839" y="1766685"/>
                  </a:lnTo>
                  <a:lnTo>
                    <a:pt x="3901703" y="1719632"/>
                  </a:lnTo>
                  <a:lnTo>
                    <a:pt x="3895461" y="1672920"/>
                  </a:lnTo>
                  <a:lnTo>
                    <a:pt x="3888129" y="1626562"/>
                  </a:lnTo>
                  <a:lnTo>
                    <a:pt x="3879719" y="1580571"/>
                  </a:lnTo>
                  <a:lnTo>
                    <a:pt x="3870244" y="1534962"/>
                  </a:lnTo>
                  <a:lnTo>
                    <a:pt x="3859718" y="1489747"/>
                  </a:lnTo>
                  <a:lnTo>
                    <a:pt x="3848154" y="1444939"/>
                  </a:lnTo>
                  <a:lnTo>
                    <a:pt x="3835566" y="1400552"/>
                  </a:lnTo>
                  <a:lnTo>
                    <a:pt x="3821967" y="1356601"/>
                  </a:lnTo>
                  <a:lnTo>
                    <a:pt x="3807371" y="1313096"/>
                  </a:lnTo>
                  <a:lnTo>
                    <a:pt x="3791791" y="1270054"/>
                  </a:lnTo>
                  <a:lnTo>
                    <a:pt x="3775240" y="1227486"/>
                  </a:lnTo>
                  <a:lnTo>
                    <a:pt x="3757732" y="1185406"/>
                  </a:lnTo>
                  <a:lnTo>
                    <a:pt x="3739280" y="1143828"/>
                  </a:lnTo>
                  <a:lnTo>
                    <a:pt x="3719897" y="1102764"/>
                  </a:lnTo>
                  <a:lnTo>
                    <a:pt x="3699597" y="1062229"/>
                  </a:lnTo>
                  <a:lnTo>
                    <a:pt x="3678394" y="1022236"/>
                  </a:lnTo>
                  <a:lnTo>
                    <a:pt x="3656301" y="982798"/>
                  </a:lnTo>
                  <a:lnTo>
                    <a:pt x="3633330" y="943928"/>
                  </a:lnTo>
                  <a:lnTo>
                    <a:pt x="3609496" y="905640"/>
                  </a:lnTo>
                  <a:lnTo>
                    <a:pt x="3584813" y="867948"/>
                  </a:lnTo>
                  <a:lnTo>
                    <a:pt x="3559292" y="830864"/>
                  </a:lnTo>
                  <a:lnTo>
                    <a:pt x="3532949" y="794403"/>
                  </a:lnTo>
                  <a:lnTo>
                    <a:pt x="3505795" y="758577"/>
                  </a:lnTo>
                  <a:lnTo>
                    <a:pt x="3477845" y="723400"/>
                  </a:lnTo>
                  <a:lnTo>
                    <a:pt x="3449112" y="688886"/>
                  </a:lnTo>
                  <a:lnTo>
                    <a:pt x="3419610" y="655047"/>
                  </a:lnTo>
                  <a:lnTo>
                    <a:pt x="3389351" y="621898"/>
                  </a:lnTo>
                  <a:lnTo>
                    <a:pt x="3358350" y="589451"/>
                  </a:lnTo>
                  <a:lnTo>
                    <a:pt x="3326619" y="557720"/>
                  </a:lnTo>
                  <a:lnTo>
                    <a:pt x="3294172" y="526718"/>
                  </a:lnTo>
                  <a:lnTo>
                    <a:pt x="3261022" y="496460"/>
                  </a:lnTo>
                  <a:lnTo>
                    <a:pt x="3227184" y="466957"/>
                  </a:lnTo>
                  <a:lnTo>
                    <a:pt x="3192669" y="438224"/>
                  </a:lnTo>
                  <a:lnTo>
                    <a:pt x="3157492" y="410274"/>
                  </a:lnTo>
                  <a:lnTo>
                    <a:pt x="3121666" y="383121"/>
                  </a:lnTo>
                  <a:lnTo>
                    <a:pt x="3085205" y="356777"/>
                  </a:lnTo>
                  <a:lnTo>
                    <a:pt x="3048121" y="331257"/>
                  </a:lnTo>
                  <a:lnTo>
                    <a:pt x="3010429" y="306573"/>
                  </a:lnTo>
                  <a:lnTo>
                    <a:pt x="2972142" y="282739"/>
                  </a:lnTo>
                  <a:lnTo>
                    <a:pt x="2933272" y="259769"/>
                  </a:lnTo>
                  <a:lnTo>
                    <a:pt x="2893834" y="237675"/>
                  </a:lnTo>
                  <a:lnTo>
                    <a:pt x="2853840" y="216472"/>
                  </a:lnTo>
                  <a:lnTo>
                    <a:pt x="2813305" y="196172"/>
                  </a:lnTo>
                  <a:lnTo>
                    <a:pt x="2772242" y="176790"/>
                  </a:lnTo>
                  <a:lnTo>
                    <a:pt x="2730664" y="158338"/>
                  </a:lnTo>
                  <a:lnTo>
                    <a:pt x="2688584" y="140830"/>
                  </a:lnTo>
                  <a:lnTo>
                    <a:pt x="2646016" y="124279"/>
                  </a:lnTo>
                  <a:lnTo>
                    <a:pt x="2602973" y="108698"/>
                  </a:lnTo>
                  <a:lnTo>
                    <a:pt x="2559469" y="94102"/>
                  </a:lnTo>
                  <a:lnTo>
                    <a:pt x="2515517" y="80503"/>
                  </a:lnTo>
                  <a:lnTo>
                    <a:pt x="2471130" y="67915"/>
                  </a:lnTo>
                  <a:lnTo>
                    <a:pt x="2426323" y="56352"/>
                  </a:lnTo>
                  <a:lnTo>
                    <a:pt x="2381108" y="45826"/>
                  </a:lnTo>
                  <a:lnTo>
                    <a:pt x="2335498" y="36351"/>
                  </a:lnTo>
                  <a:lnTo>
                    <a:pt x="2289507" y="27940"/>
                  </a:lnTo>
                  <a:lnTo>
                    <a:pt x="2243149" y="20608"/>
                  </a:lnTo>
                  <a:lnTo>
                    <a:pt x="2196437" y="14367"/>
                  </a:lnTo>
                  <a:lnTo>
                    <a:pt x="2149385" y="9230"/>
                  </a:lnTo>
                  <a:lnTo>
                    <a:pt x="2102005" y="5212"/>
                  </a:lnTo>
                  <a:lnTo>
                    <a:pt x="2054311" y="2325"/>
                  </a:lnTo>
                  <a:lnTo>
                    <a:pt x="2006316" y="583"/>
                  </a:lnTo>
                  <a:lnTo>
                    <a:pt x="1958035" y="0"/>
                  </a:lnTo>
                  <a:close/>
                </a:path>
              </a:pathLst>
            </a:custGeom>
            <a:solidFill>
              <a:srgbClr val="000000"/>
            </a:solidFill>
          </p:spPr>
          <p:txBody>
            <a:bodyPr wrap="square" lIns="0" tIns="0" rIns="0" bIns="0" rtlCol="0"/>
            <a:lstStyle/>
            <a:p>
              <a:endParaRPr sz="1154"/>
            </a:p>
          </p:txBody>
        </p:sp>
        <p:pic>
          <p:nvPicPr>
            <p:cNvPr id="8" name="object 8"/>
            <p:cNvPicPr/>
            <p:nvPr/>
          </p:nvPicPr>
          <p:blipFill>
            <a:blip r:embed="rId2" cstate="print"/>
            <a:stretch>
              <a:fillRect/>
            </a:stretch>
          </p:blipFill>
          <p:spPr>
            <a:xfrm>
              <a:off x="4784966" y="438256"/>
              <a:ext cx="3916070" cy="3489148"/>
            </a:xfrm>
            <a:prstGeom prst="rect">
              <a:avLst/>
            </a:prstGeom>
          </p:spPr>
        </p:pic>
        <p:sp>
          <p:nvSpPr>
            <p:cNvPr id="9" name="object 9"/>
            <p:cNvSpPr/>
            <p:nvPr/>
          </p:nvSpPr>
          <p:spPr>
            <a:xfrm>
              <a:off x="4784965" y="170971"/>
              <a:ext cx="3916679" cy="3916679"/>
            </a:xfrm>
            <a:custGeom>
              <a:avLst/>
              <a:gdLst/>
              <a:ahLst/>
              <a:cxnLst/>
              <a:rect l="l" t="t" r="r" b="b"/>
              <a:pathLst>
                <a:path w="3916679" h="3916679">
                  <a:moveTo>
                    <a:pt x="1958035" y="3916070"/>
                  </a:moveTo>
                  <a:lnTo>
                    <a:pt x="2006316" y="3915486"/>
                  </a:lnTo>
                  <a:lnTo>
                    <a:pt x="2054311" y="3913744"/>
                  </a:lnTo>
                  <a:lnTo>
                    <a:pt x="2102005" y="3910857"/>
                  </a:lnTo>
                  <a:lnTo>
                    <a:pt x="2149385" y="3906839"/>
                  </a:lnTo>
                  <a:lnTo>
                    <a:pt x="2196437" y="3901703"/>
                  </a:lnTo>
                  <a:lnTo>
                    <a:pt x="2243149" y="3895461"/>
                  </a:lnTo>
                  <a:lnTo>
                    <a:pt x="2289507" y="3888129"/>
                  </a:lnTo>
                  <a:lnTo>
                    <a:pt x="2335498" y="3879719"/>
                  </a:lnTo>
                  <a:lnTo>
                    <a:pt x="2381108" y="3870244"/>
                  </a:lnTo>
                  <a:lnTo>
                    <a:pt x="2426323" y="3859718"/>
                  </a:lnTo>
                  <a:lnTo>
                    <a:pt x="2471130" y="3848154"/>
                  </a:lnTo>
                  <a:lnTo>
                    <a:pt x="2515517" y="3835566"/>
                  </a:lnTo>
                  <a:lnTo>
                    <a:pt x="2559469" y="3821967"/>
                  </a:lnTo>
                  <a:lnTo>
                    <a:pt x="2602973" y="3807371"/>
                  </a:lnTo>
                  <a:lnTo>
                    <a:pt x="2646016" y="3791791"/>
                  </a:lnTo>
                  <a:lnTo>
                    <a:pt x="2688584" y="3775240"/>
                  </a:lnTo>
                  <a:lnTo>
                    <a:pt x="2730664" y="3757732"/>
                  </a:lnTo>
                  <a:lnTo>
                    <a:pt x="2772242" y="3739280"/>
                  </a:lnTo>
                  <a:lnTo>
                    <a:pt x="2813305" y="3719897"/>
                  </a:lnTo>
                  <a:lnTo>
                    <a:pt x="2853840" y="3699597"/>
                  </a:lnTo>
                  <a:lnTo>
                    <a:pt x="2893834" y="3678394"/>
                  </a:lnTo>
                  <a:lnTo>
                    <a:pt x="2933272" y="3656301"/>
                  </a:lnTo>
                  <a:lnTo>
                    <a:pt x="2972142" y="3633330"/>
                  </a:lnTo>
                  <a:lnTo>
                    <a:pt x="3010429" y="3609496"/>
                  </a:lnTo>
                  <a:lnTo>
                    <a:pt x="3048121" y="3584813"/>
                  </a:lnTo>
                  <a:lnTo>
                    <a:pt x="3085205" y="3559292"/>
                  </a:lnTo>
                  <a:lnTo>
                    <a:pt x="3121666" y="3532949"/>
                  </a:lnTo>
                  <a:lnTo>
                    <a:pt x="3157492" y="3505795"/>
                  </a:lnTo>
                  <a:lnTo>
                    <a:pt x="3192669" y="3477845"/>
                  </a:lnTo>
                  <a:lnTo>
                    <a:pt x="3227184" y="3449112"/>
                  </a:lnTo>
                  <a:lnTo>
                    <a:pt x="3261022" y="3419610"/>
                  </a:lnTo>
                  <a:lnTo>
                    <a:pt x="3294172" y="3389351"/>
                  </a:lnTo>
                  <a:lnTo>
                    <a:pt x="3326619" y="3358350"/>
                  </a:lnTo>
                  <a:lnTo>
                    <a:pt x="3358350" y="3326619"/>
                  </a:lnTo>
                  <a:lnTo>
                    <a:pt x="3389351" y="3294172"/>
                  </a:lnTo>
                  <a:lnTo>
                    <a:pt x="3419610" y="3261022"/>
                  </a:lnTo>
                  <a:lnTo>
                    <a:pt x="3449112" y="3227184"/>
                  </a:lnTo>
                  <a:lnTo>
                    <a:pt x="3477845" y="3192669"/>
                  </a:lnTo>
                  <a:lnTo>
                    <a:pt x="3505795" y="3157492"/>
                  </a:lnTo>
                  <a:lnTo>
                    <a:pt x="3532949" y="3121666"/>
                  </a:lnTo>
                  <a:lnTo>
                    <a:pt x="3559292" y="3085205"/>
                  </a:lnTo>
                  <a:lnTo>
                    <a:pt x="3584813" y="3048121"/>
                  </a:lnTo>
                  <a:lnTo>
                    <a:pt x="3609496" y="3010429"/>
                  </a:lnTo>
                  <a:lnTo>
                    <a:pt x="3633330" y="2972142"/>
                  </a:lnTo>
                  <a:lnTo>
                    <a:pt x="3656301" y="2933272"/>
                  </a:lnTo>
                  <a:lnTo>
                    <a:pt x="3678394" y="2893834"/>
                  </a:lnTo>
                  <a:lnTo>
                    <a:pt x="3699597" y="2853840"/>
                  </a:lnTo>
                  <a:lnTo>
                    <a:pt x="3719897" y="2813305"/>
                  </a:lnTo>
                  <a:lnTo>
                    <a:pt x="3739280" y="2772242"/>
                  </a:lnTo>
                  <a:lnTo>
                    <a:pt x="3757732" y="2730664"/>
                  </a:lnTo>
                  <a:lnTo>
                    <a:pt x="3775240" y="2688584"/>
                  </a:lnTo>
                  <a:lnTo>
                    <a:pt x="3791791" y="2646016"/>
                  </a:lnTo>
                  <a:lnTo>
                    <a:pt x="3807371" y="2602973"/>
                  </a:lnTo>
                  <a:lnTo>
                    <a:pt x="3821967" y="2559469"/>
                  </a:lnTo>
                  <a:lnTo>
                    <a:pt x="3835566" y="2515517"/>
                  </a:lnTo>
                  <a:lnTo>
                    <a:pt x="3848154" y="2471130"/>
                  </a:lnTo>
                  <a:lnTo>
                    <a:pt x="3859718" y="2426323"/>
                  </a:lnTo>
                  <a:lnTo>
                    <a:pt x="3870244" y="2381108"/>
                  </a:lnTo>
                  <a:lnTo>
                    <a:pt x="3879719" y="2335498"/>
                  </a:lnTo>
                  <a:lnTo>
                    <a:pt x="3888129" y="2289507"/>
                  </a:lnTo>
                  <a:lnTo>
                    <a:pt x="3895461" y="2243149"/>
                  </a:lnTo>
                  <a:lnTo>
                    <a:pt x="3901703" y="2196437"/>
                  </a:lnTo>
                  <a:lnTo>
                    <a:pt x="3906839" y="2149385"/>
                  </a:lnTo>
                  <a:lnTo>
                    <a:pt x="3910857" y="2102005"/>
                  </a:lnTo>
                  <a:lnTo>
                    <a:pt x="3913744" y="2054311"/>
                  </a:lnTo>
                  <a:lnTo>
                    <a:pt x="3915486" y="2006316"/>
                  </a:lnTo>
                  <a:lnTo>
                    <a:pt x="3916070" y="1958035"/>
                  </a:lnTo>
                  <a:lnTo>
                    <a:pt x="3915486" y="1909753"/>
                  </a:lnTo>
                  <a:lnTo>
                    <a:pt x="3913744" y="1861759"/>
                  </a:lnTo>
                  <a:lnTo>
                    <a:pt x="3910857" y="1814065"/>
                  </a:lnTo>
                  <a:lnTo>
                    <a:pt x="3906839" y="1766685"/>
                  </a:lnTo>
                  <a:lnTo>
                    <a:pt x="3901703" y="1719632"/>
                  </a:lnTo>
                  <a:lnTo>
                    <a:pt x="3895461" y="1672920"/>
                  </a:lnTo>
                  <a:lnTo>
                    <a:pt x="3888129" y="1626562"/>
                  </a:lnTo>
                  <a:lnTo>
                    <a:pt x="3879719" y="1580571"/>
                  </a:lnTo>
                  <a:lnTo>
                    <a:pt x="3870244" y="1534962"/>
                  </a:lnTo>
                  <a:lnTo>
                    <a:pt x="3859718" y="1489747"/>
                  </a:lnTo>
                  <a:lnTo>
                    <a:pt x="3848154" y="1444939"/>
                  </a:lnTo>
                  <a:lnTo>
                    <a:pt x="3835566" y="1400552"/>
                  </a:lnTo>
                  <a:lnTo>
                    <a:pt x="3821967" y="1356601"/>
                  </a:lnTo>
                  <a:lnTo>
                    <a:pt x="3807371" y="1313096"/>
                  </a:lnTo>
                  <a:lnTo>
                    <a:pt x="3791791" y="1270054"/>
                  </a:lnTo>
                  <a:lnTo>
                    <a:pt x="3775240" y="1227486"/>
                  </a:lnTo>
                  <a:lnTo>
                    <a:pt x="3757732" y="1185406"/>
                  </a:lnTo>
                  <a:lnTo>
                    <a:pt x="3739280" y="1143828"/>
                  </a:lnTo>
                  <a:lnTo>
                    <a:pt x="3719897" y="1102764"/>
                  </a:lnTo>
                  <a:lnTo>
                    <a:pt x="3699597" y="1062229"/>
                  </a:lnTo>
                  <a:lnTo>
                    <a:pt x="3678394" y="1022236"/>
                  </a:lnTo>
                  <a:lnTo>
                    <a:pt x="3656301" y="982798"/>
                  </a:lnTo>
                  <a:lnTo>
                    <a:pt x="3633330" y="943928"/>
                  </a:lnTo>
                  <a:lnTo>
                    <a:pt x="3609496" y="905640"/>
                  </a:lnTo>
                  <a:lnTo>
                    <a:pt x="3584813" y="867948"/>
                  </a:lnTo>
                  <a:lnTo>
                    <a:pt x="3559292" y="830864"/>
                  </a:lnTo>
                  <a:lnTo>
                    <a:pt x="3532949" y="794403"/>
                  </a:lnTo>
                  <a:lnTo>
                    <a:pt x="3505795" y="758577"/>
                  </a:lnTo>
                  <a:lnTo>
                    <a:pt x="3477845" y="723400"/>
                  </a:lnTo>
                  <a:lnTo>
                    <a:pt x="3449112" y="688886"/>
                  </a:lnTo>
                  <a:lnTo>
                    <a:pt x="3419610" y="655047"/>
                  </a:lnTo>
                  <a:lnTo>
                    <a:pt x="3389351" y="621898"/>
                  </a:lnTo>
                  <a:lnTo>
                    <a:pt x="3358350" y="589451"/>
                  </a:lnTo>
                  <a:lnTo>
                    <a:pt x="3326619" y="557720"/>
                  </a:lnTo>
                  <a:lnTo>
                    <a:pt x="3294172" y="526718"/>
                  </a:lnTo>
                  <a:lnTo>
                    <a:pt x="3261022" y="496460"/>
                  </a:lnTo>
                  <a:lnTo>
                    <a:pt x="3227184" y="466957"/>
                  </a:lnTo>
                  <a:lnTo>
                    <a:pt x="3192669" y="438224"/>
                  </a:lnTo>
                  <a:lnTo>
                    <a:pt x="3157492" y="410274"/>
                  </a:lnTo>
                  <a:lnTo>
                    <a:pt x="3121666" y="383121"/>
                  </a:lnTo>
                  <a:lnTo>
                    <a:pt x="3085205" y="356777"/>
                  </a:lnTo>
                  <a:lnTo>
                    <a:pt x="3048121" y="331257"/>
                  </a:lnTo>
                  <a:lnTo>
                    <a:pt x="3010429" y="306573"/>
                  </a:lnTo>
                  <a:lnTo>
                    <a:pt x="2972142" y="282739"/>
                  </a:lnTo>
                  <a:lnTo>
                    <a:pt x="2933272" y="259769"/>
                  </a:lnTo>
                  <a:lnTo>
                    <a:pt x="2893834" y="237675"/>
                  </a:lnTo>
                  <a:lnTo>
                    <a:pt x="2853840" y="216472"/>
                  </a:lnTo>
                  <a:lnTo>
                    <a:pt x="2813305" y="196172"/>
                  </a:lnTo>
                  <a:lnTo>
                    <a:pt x="2772242" y="176790"/>
                  </a:lnTo>
                  <a:lnTo>
                    <a:pt x="2730664" y="158338"/>
                  </a:lnTo>
                  <a:lnTo>
                    <a:pt x="2688584" y="140830"/>
                  </a:lnTo>
                  <a:lnTo>
                    <a:pt x="2646016" y="124279"/>
                  </a:lnTo>
                  <a:lnTo>
                    <a:pt x="2602973" y="108698"/>
                  </a:lnTo>
                  <a:lnTo>
                    <a:pt x="2559469" y="94102"/>
                  </a:lnTo>
                  <a:lnTo>
                    <a:pt x="2515517" y="80503"/>
                  </a:lnTo>
                  <a:lnTo>
                    <a:pt x="2471130" y="67915"/>
                  </a:lnTo>
                  <a:lnTo>
                    <a:pt x="2426323" y="56352"/>
                  </a:lnTo>
                  <a:lnTo>
                    <a:pt x="2381108" y="45826"/>
                  </a:lnTo>
                  <a:lnTo>
                    <a:pt x="2335498" y="36351"/>
                  </a:lnTo>
                  <a:lnTo>
                    <a:pt x="2289507" y="27940"/>
                  </a:lnTo>
                  <a:lnTo>
                    <a:pt x="2243149" y="20608"/>
                  </a:lnTo>
                  <a:lnTo>
                    <a:pt x="2196437" y="14367"/>
                  </a:lnTo>
                  <a:lnTo>
                    <a:pt x="2149385" y="9230"/>
                  </a:lnTo>
                  <a:lnTo>
                    <a:pt x="2102005" y="5212"/>
                  </a:lnTo>
                  <a:lnTo>
                    <a:pt x="2054311" y="2325"/>
                  </a:lnTo>
                  <a:lnTo>
                    <a:pt x="2006316" y="583"/>
                  </a:lnTo>
                  <a:lnTo>
                    <a:pt x="1958035" y="0"/>
                  </a:lnTo>
                  <a:lnTo>
                    <a:pt x="1909753" y="583"/>
                  </a:lnTo>
                  <a:lnTo>
                    <a:pt x="1861759" y="2325"/>
                  </a:lnTo>
                  <a:lnTo>
                    <a:pt x="1814065" y="5212"/>
                  </a:lnTo>
                  <a:lnTo>
                    <a:pt x="1766685" y="9230"/>
                  </a:lnTo>
                  <a:lnTo>
                    <a:pt x="1719632" y="14367"/>
                  </a:lnTo>
                  <a:lnTo>
                    <a:pt x="1672920" y="20608"/>
                  </a:lnTo>
                  <a:lnTo>
                    <a:pt x="1626562" y="27940"/>
                  </a:lnTo>
                  <a:lnTo>
                    <a:pt x="1580571" y="36351"/>
                  </a:lnTo>
                  <a:lnTo>
                    <a:pt x="1534962" y="45826"/>
                  </a:lnTo>
                  <a:lnTo>
                    <a:pt x="1489747" y="56352"/>
                  </a:lnTo>
                  <a:lnTo>
                    <a:pt x="1444939" y="67915"/>
                  </a:lnTo>
                  <a:lnTo>
                    <a:pt x="1400552" y="80503"/>
                  </a:lnTo>
                  <a:lnTo>
                    <a:pt x="1356601" y="94102"/>
                  </a:lnTo>
                  <a:lnTo>
                    <a:pt x="1313096" y="108698"/>
                  </a:lnTo>
                  <a:lnTo>
                    <a:pt x="1270054" y="124279"/>
                  </a:lnTo>
                  <a:lnTo>
                    <a:pt x="1227486" y="140830"/>
                  </a:lnTo>
                  <a:lnTo>
                    <a:pt x="1185406" y="158338"/>
                  </a:lnTo>
                  <a:lnTo>
                    <a:pt x="1143828" y="176790"/>
                  </a:lnTo>
                  <a:lnTo>
                    <a:pt x="1102764" y="196172"/>
                  </a:lnTo>
                  <a:lnTo>
                    <a:pt x="1062229" y="216472"/>
                  </a:lnTo>
                  <a:lnTo>
                    <a:pt x="1022236" y="237675"/>
                  </a:lnTo>
                  <a:lnTo>
                    <a:pt x="982798" y="259769"/>
                  </a:lnTo>
                  <a:lnTo>
                    <a:pt x="943928" y="282739"/>
                  </a:lnTo>
                  <a:lnTo>
                    <a:pt x="905640" y="306573"/>
                  </a:lnTo>
                  <a:lnTo>
                    <a:pt x="867948" y="331257"/>
                  </a:lnTo>
                  <a:lnTo>
                    <a:pt x="830864" y="356777"/>
                  </a:lnTo>
                  <a:lnTo>
                    <a:pt x="794403" y="383121"/>
                  </a:lnTo>
                  <a:lnTo>
                    <a:pt x="758577" y="410274"/>
                  </a:lnTo>
                  <a:lnTo>
                    <a:pt x="723400" y="438224"/>
                  </a:lnTo>
                  <a:lnTo>
                    <a:pt x="688886" y="466957"/>
                  </a:lnTo>
                  <a:lnTo>
                    <a:pt x="655047" y="496460"/>
                  </a:lnTo>
                  <a:lnTo>
                    <a:pt x="621898" y="526718"/>
                  </a:lnTo>
                  <a:lnTo>
                    <a:pt x="589451" y="557720"/>
                  </a:lnTo>
                  <a:lnTo>
                    <a:pt x="557720" y="589451"/>
                  </a:lnTo>
                  <a:lnTo>
                    <a:pt x="526718" y="621898"/>
                  </a:lnTo>
                  <a:lnTo>
                    <a:pt x="496460" y="655047"/>
                  </a:lnTo>
                  <a:lnTo>
                    <a:pt x="466957" y="688886"/>
                  </a:lnTo>
                  <a:lnTo>
                    <a:pt x="438224" y="723400"/>
                  </a:lnTo>
                  <a:lnTo>
                    <a:pt x="410274" y="758577"/>
                  </a:lnTo>
                  <a:lnTo>
                    <a:pt x="383121" y="794403"/>
                  </a:lnTo>
                  <a:lnTo>
                    <a:pt x="356777" y="830864"/>
                  </a:lnTo>
                  <a:lnTo>
                    <a:pt x="331257" y="867948"/>
                  </a:lnTo>
                  <a:lnTo>
                    <a:pt x="306573" y="905640"/>
                  </a:lnTo>
                  <a:lnTo>
                    <a:pt x="282739" y="943928"/>
                  </a:lnTo>
                  <a:lnTo>
                    <a:pt x="259769" y="982798"/>
                  </a:lnTo>
                  <a:lnTo>
                    <a:pt x="237675" y="1022236"/>
                  </a:lnTo>
                  <a:lnTo>
                    <a:pt x="216472" y="1062229"/>
                  </a:lnTo>
                  <a:lnTo>
                    <a:pt x="196172" y="1102764"/>
                  </a:lnTo>
                  <a:lnTo>
                    <a:pt x="176790" y="1143828"/>
                  </a:lnTo>
                  <a:lnTo>
                    <a:pt x="158338" y="1185406"/>
                  </a:lnTo>
                  <a:lnTo>
                    <a:pt x="140830" y="1227486"/>
                  </a:lnTo>
                  <a:lnTo>
                    <a:pt x="124279" y="1270054"/>
                  </a:lnTo>
                  <a:lnTo>
                    <a:pt x="108698" y="1313096"/>
                  </a:lnTo>
                  <a:lnTo>
                    <a:pt x="94102" y="1356601"/>
                  </a:lnTo>
                  <a:lnTo>
                    <a:pt x="80503" y="1400552"/>
                  </a:lnTo>
                  <a:lnTo>
                    <a:pt x="67915" y="1444939"/>
                  </a:lnTo>
                  <a:lnTo>
                    <a:pt x="56352" y="1489747"/>
                  </a:lnTo>
                  <a:lnTo>
                    <a:pt x="45826" y="1534962"/>
                  </a:lnTo>
                  <a:lnTo>
                    <a:pt x="36351" y="1580571"/>
                  </a:lnTo>
                  <a:lnTo>
                    <a:pt x="27940" y="1626562"/>
                  </a:lnTo>
                  <a:lnTo>
                    <a:pt x="20608" y="1672920"/>
                  </a:lnTo>
                  <a:lnTo>
                    <a:pt x="14367" y="1719632"/>
                  </a:lnTo>
                  <a:lnTo>
                    <a:pt x="9230" y="1766685"/>
                  </a:lnTo>
                  <a:lnTo>
                    <a:pt x="5212" y="1814065"/>
                  </a:lnTo>
                  <a:lnTo>
                    <a:pt x="2325" y="1861759"/>
                  </a:lnTo>
                  <a:lnTo>
                    <a:pt x="583" y="1909753"/>
                  </a:lnTo>
                  <a:lnTo>
                    <a:pt x="0" y="1958035"/>
                  </a:lnTo>
                  <a:lnTo>
                    <a:pt x="583" y="2006316"/>
                  </a:lnTo>
                  <a:lnTo>
                    <a:pt x="2325" y="2054311"/>
                  </a:lnTo>
                  <a:lnTo>
                    <a:pt x="5212" y="2102005"/>
                  </a:lnTo>
                  <a:lnTo>
                    <a:pt x="9230" y="2149385"/>
                  </a:lnTo>
                  <a:lnTo>
                    <a:pt x="14367" y="2196437"/>
                  </a:lnTo>
                  <a:lnTo>
                    <a:pt x="20608" y="2243149"/>
                  </a:lnTo>
                  <a:lnTo>
                    <a:pt x="27940" y="2289507"/>
                  </a:lnTo>
                  <a:lnTo>
                    <a:pt x="36351" y="2335498"/>
                  </a:lnTo>
                  <a:lnTo>
                    <a:pt x="45826" y="2381108"/>
                  </a:lnTo>
                  <a:lnTo>
                    <a:pt x="56352" y="2426323"/>
                  </a:lnTo>
                  <a:lnTo>
                    <a:pt x="67915" y="2471130"/>
                  </a:lnTo>
                  <a:lnTo>
                    <a:pt x="80503" y="2515517"/>
                  </a:lnTo>
                  <a:lnTo>
                    <a:pt x="94102" y="2559469"/>
                  </a:lnTo>
                  <a:lnTo>
                    <a:pt x="108698" y="2602973"/>
                  </a:lnTo>
                  <a:lnTo>
                    <a:pt x="124279" y="2646016"/>
                  </a:lnTo>
                  <a:lnTo>
                    <a:pt x="140830" y="2688584"/>
                  </a:lnTo>
                  <a:lnTo>
                    <a:pt x="158338" y="2730664"/>
                  </a:lnTo>
                  <a:lnTo>
                    <a:pt x="176790" y="2772242"/>
                  </a:lnTo>
                  <a:lnTo>
                    <a:pt x="196172" y="2813305"/>
                  </a:lnTo>
                  <a:lnTo>
                    <a:pt x="216472" y="2853840"/>
                  </a:lnTo>
                  <a:lnTo>
                    <a:pt x="237675" y="2893834"/>
                  </a:lnTo>
                  <a:lnTo>
                    <a:pt x="259769" y="2933272"/>
                  </a:lnTo>
                  <a:lnTo>
                    <a:pt x="282739" y="2972142"/>
                  </a:lnTo>
                  <a:lnTo>
                    <a:pt x="306573" y="3010429"/>
                  </a:lnTo>
                  <a:lnTo>
                    <a:pt x="331257" y="3048121"/>
                  </a:lnTo>
                  <a:lnTo>
                    <a:pt x="356777" y="3085205"/>
                  </a:lnTo>
                  <a:lnTo>
                    <a:pt x="383121" y="3121666"/>
                  </a:lnTo>
                  <a:lnTo>
                    <a:pt x="410274" y="3157492"/>
                  </a:lnTo>
                  <a:lnTo>
                    <a:pt x="438224" y="3192669"/>
                  </a:lnTo>
                  <a:lnTo>
                    <a:pt x="466957" y="3227184"/>
                  </a:lnTo>
                  <a:lnTo>
                    <a:pt x="496460" y="3261022"/>
                  </a:lnTo>
                  <a:lnTo>
                    <a:pt x="526718" y="3294172"/>
                  </a:lnTo>
                  <a:lnTo>
                    <a:pt x="557720" y="3326619"/>
                  </a:lnTo>
                  <a:lnTo>
                    <a:pt x="589451" y="3358350"/>
                  </a:lnTo>
                  <a:lnTo>
                    <a:pt x="621898" y="3389351"/>
                  </a:lnTo>
                  <a:lnTo>
                    <a:pt x="655047" y="3419610"/>
                  </a:lnTo>
                  <a:lnTo>
                    <a:pt x="688886" y="3449112"/>
                  </a:lnTo>
                  <a:lnTo>
                    <a:pt x="723400" y="3477845"/>
                  </a:lnTo>
                  <a:lnTo>
                    <a:pt x="758577" y="3505795"/>
                  </a:lnTo>
                  <a:lnTo>
                    <a:pt x="794403" y="3532949"/>
                  </a:lnTo>
                  <a:lnTo>
                    <a:pt x="830864" y="3559292"/>
                  </a:lnTo>
                  <a:lnTo>
                    <a:pt x="867948" y="3584813"/>
                  </a:lnTo>
                  <a:lnTo>
                    <a:pt x="905640" y="3609496"/>
                  </a:lnTo>
                  <a:lnTo>
                    <a:pt x="943928" y="3633330"/>
                  </a:lnTo>
                  <a:lnTo>
                    <a:pt x="982798" y="3656301"/>
                  </a:lnTo>
                  <a:lnTo>
                    <a:pt x="1022236" y="3678394"/>
                  </a:lnTo>
                  <a:lnTo>
                    <a:pt x="1062229" y="3699597"/>
                  </a:lnTo>
                  <a:lnTo>
                    <a:pt x="1102764" y="3719897"/>
                  </a:lnTo>
                  <a:lnTo>
                    <a:pt x="1143828" y="3739280"/>
                  </a:lnTo>
                  <a:lnTo>
                    <a:pt x="1185406" y="3757732"/>
                  </a:lnTo>
                  <a:lnTo>
                    <a:pt x="1227486" y="3775240"/>
                  </a:lnTo>
                  <a:lnTo>
                    <a:pt x="1270054" y="3791791"/>
                  </a:lnTo>
                  <a:lnTo>
                    <a:pt x="1313096" y="3807371"/>
                  </a:lnTo>
                  <a:lnTo>
                    <a:pt x="1356601" y="3821967"/>
                  </a:lnTo>
                  <a:lnTo>
                    <a:pt x="1400552" y="3835566"/>
                  </a:lnTo>
                  <a:lnTo>
                    <a:pt x="1444939" y="3848154"/>
                  </a:lnTo>
                  <a:lnTo>
                    <a:pt x="1489747" y="3859718"/>
                  </a:lnTo>
                  <a:lnTo>
                    <a:pt x="1534962" y="3870244"/>
                  </a:lnTo>
                  <a:lnTo>
                    <a:pt x="1580571" y="3879719"/>
                  </a:lnTo>
                  <a:lnTo>
                    <a:pt x="1626562" y="3888129"/>
                  </a:lnTo>
                  <a:lnTo>
                    <a:pt x="1672920" y="3895461"/>
                  </a:lnTo>
                  <a:lnTo>
                    <a:pt x="1719632" y="3901703"/>
                  </a:lnTo>
                  <a:lnTo>
                    <a:pt x="1766685" y="3906839"/>
                  </a:lnTo>
                  <a:lnTo>
                    <a:pt x="1814065" y="3910857"/>
                  </a:lnTo>
                  <a:lnTo>
                    <a:pt x="1861759" y="3913744"/>
                  </a:lnTo>
                  <a:lnTo>
                    <a:pt x="1909753" y="3915486"/>
                  </a:lnTo>
                  <a:lnTo>
                    <a:pt x="1958035" y="3916070"/>
                  </a:lnTo>
                  <a:close/>
                </a:path>
              </a:pathLst>
            </a:custGeom>
            <a:ln w="508000">
              <a:solidFill>
                <a:srgbClr val="A1D293"/>
              </a:solidFill>
            </a:ln>
          </p:spPr>
          <p:txBody>
            <a:bodyPr wrap="square" lIns="0" tIns="0" rIns="0" bIns="0" rtlCol="0"/>
            <a:lstStyle/>
            <a:p>
              <a:endParaRPr sz="1154"/>
            </a:p>
          </p:txBody>
        </p:sp>
        <p:sp>
          <p:nvSpPr>
            <p:cNvPr id="10" name="object 10"/>
            <p:cNvSpPr/>
            <p:nvPr/>
          </p:nvSpPr>
          <p:spPr>
            <a:xfrm>
              <a:off x="4302156" y="0"/>
              <a:ext cx="1231900" cy="1459865"/>
            </a:xfrm>
            <a:custGeom>
              <a:avLst/>
              <a:gdLst/>
              <a:ahLst/>
              <a:cxnLst/>
              <a:rect l="l" t="t" r="r" b="b"/>
              <a:pathLst>
                <a:path w="1231900" h="1459865">
                  <a:moveTo>
                    <a:pt x="0" y="1459501"/>
                  </a:moveTo>
                  <a:lnTo>
                    <a:pt x="14993" y="1412049"/>
                  </a:lnTo>
                  <a:lnTo>
                    <a:pt x="30883" y="1364975"/>
                  </a:lnTo>
                  <a:lnTo>
                    <a:pt x="47665" y="1318293"/>
                  </a:lnTo>
                  <a:lnTo>
                    <a:pt x="65331" y="1272018"/>
                  </a:lnTo>
                  <a:lnTo>
                    <a:pt x="83875" y="1226163"/>
                  </a:lnTo>
                  <a:lnTo>
                    <a:pt x="103291" y="1180744"/>
                  </a:lnTo>
                  <a:lnTo>
                    <a:pt x="123572" y="1135774"/>
                  </a:lnTo>
                  <a:lnTo>
                    <a:pt x="144712" y="1091268"/>
                  </a:lnTo>
                  <a:lnTo>
                    <a:pt x="166704" y="1047240"/>
                  </a:lnTo>
                  <a:lnTo>
                    <a:pt x="189543" y="1003704"/>
                  </a:lnTo>
                  <a:lnTo>
                    <a:pt x="213220" y="960676"/>
                  </a:lnTo>
                  <a:lnTo>
                    <a:pt x="237731" y="918168"/>
                  </a:lnTo>
                  <a:lnTo>
                    <a:pt x="263069" y="876196"/>
                  </a:lnTo>
                  <a:lnTo>
                    <a:pt x="289227" y="834774"/>
                  </a:lnTo>
                  <a:lnTo>
                    <a:pt x="316198" y="793915"/>
                  </a:lnTo>
                  <a:lnTo>
                    <a:pt x="343977" y="753635"/>
                  </a:lnTo>
                  <a:lnTo>
                    <a:pt x="372557" y="713948"/>
                  </a:lnTo>
                  <a:lnTo>
                    <a:pt x="401932" y="674868"/>
                  </a:lnTo>
                  <a:lnTo>
                    <a:pt x="432095" y="636410"/>
                  </a:lnTo>
                  <a:lnTo>
                    <a:pt x="463039" y="598587"/>
                  </a:lnTo>
                  <a:lnTo>
                    <a:pt x="494758" y="561415"/>
                  </a:lnTo>
                  <a:lnTo>
                    <a:pt x="527247" y="524906"/>
                  </a:lnTo>
                  <a:lnTo>
                    <a:pt x="560497" y="489077"/>
                  </a:lnTo>
                  <a:lnTo>
                    <a:pt x="594504" y="453940"/>
                  </a:lnTo>
                  <a:lnTo>
                    <a:pt x="629260" y="419511"/>
                  </a:lnTo>
                  <a:lnTo>
                    <a:pt x="664759" y="385804"/>
                  </a:lnTo>
                  <a:lnTo>
                    <a:pt x="700995" y="352833"/>
                  </a:lnTo>
                  <a:lnTo>
                    <a:pt x="737961" y="320612"/>
                  </a:lnTo>
                  <a:lnTo>
                    <a:pt x="775651" y="289156"/>
                  </a:lnTo>
                  <a:lnTo>
                    <a:pt x="814058" y="258479"/>
                  </a:lnTo>
                  <a:lnTo>
                    <a:pt x="853176" y="228595"/>
                  </a:lnTo>
                  <a:lnTo>
                    <a:pt x="892999" y="199519"/>
                  </a:lnTo>
                  <a:lnTo>
                    <a:pt x="933520" y="171266"/>
                  </a:lnTo>
                  <a:lnTo>
                    <a:pt x="974732" y="143848"/>
                  </a:lnTo>
                  <a:lnTo>
                    <a:pt x="1016630" y="117281"/>
                  </a:lnTo>
                  <a:lnTo>
                    <a:pt x="1059206" y="91579"/>
                  </a:lnTo>
                  <a:lnTo>
                    <a:pt x="1102455" y="66757"/>
                  </a:lnTo>
                  <a:lnTo>
                    <a:pt x="1146370" y="42828"/>
                  </a:lnTo>
                  <a:lnTo>
                    <a:pt x="1190944" y="19808"/>
                  </a:lnTo>
                  <a:lnTo>
                    <a:pt x="1231484" y="0"/>
                  </a:lnTo>
                </a:path>
              </a:pathLst>
            </a:custGeom>
            <a:ln w="127000">
              <a:solidFill>
                <a:srgbClr val="A1D293"/>
              </a:solidFill>
            </a:ln>
          </p:spPr>
          <p:txBody>
            <a:bodyPr wrap="square" lIns="0" tIns="0" rIns="0" bIns="0" rtlCol="0"/>
            <a:lstStyle/>
            <a:p>
              <a:endParaRPr sz="1154"/>
            </a:p>
          </p:txBody>
        </p:sp>
        <p:sp>
          <p:nvSpPr>
            <p:cNvPr id="11" name="object 11"/>
            <p:cNvSpPr/>
            <p:nvPr/>
          </p:nvSpPr>
          <p:spPr>
            <a:xfrm>
              <a:off x="8352340" y="0"/>
              <a:ext cx="1064895" cy="3702050"/>
            </a:xfrm>
            <a:custGeom>
              <a:avLst/>
              <a:gdLst/>
              <a:ahLst/>
              <a:cxnLst/>
              <a:rect l="l" t="t" r="r" b="b"/>
              <a:pathLst>
                <a:path w="1064895" h="3702050">
                  <a:moveTo>
                    <a:pt x="550201" y="3701920"/>
                  </a:moveTo>
                  <a:lnTo>
                    <a:pt x="578396" y="3662778"/>
                  </a:lnTo>
                  <a:lnTo>
                    <a:pt x="605895" y="3623109"/>
                  </a:lnTo>
                  <a:lnTo>
                    <a:pt x="632689" y="3582922"/>
                  </a:lnTo>
                  <a:lnTo>
                    <a:pt x="658769" y="3542226"/>
                  </a:lnTo>
                  <a:lnTo>
                    <a:pt x="684125" y="3501030"/>
                  </a:lnTo>
                  <a:lnTo>
                    <a:pt x="708750" y="3459342"/>
                  </a:lnTo>
                  <a:lnTo>
                    <a:pt x="732634" y="3417172"/>
                  </a:lnTo>
                  <a:lnTo>
                    <a:pt x="755767" y="3374529"/>
                  </a:lnTo>
                  <a:lnTo>
                    <a:pt x="778142" y="3331422"/>
                  </a:lnTo>
                  <a:lnTo>
                    <a:pt x="799749" y="3287859"/>
                  </a:lnTo>
                  <a:lnTo>
                    <a:pt x="820580" y="3243850"/>
                  </a:lnTo>
                  <a:lnTo>
                    <a:pt x="840624" y="3199403"/>
                  </a:lnTo>
                  <a:lnTo>
                    <a:pt x="859874" y="3154527"/>
                  </a:lnTo>
                  <a:lnTo>
                    <a:pt x="878321" y="3109232"/>
                  </a:lnTo>
                  <a:lnTo>
                    <a:pt x="895954" y="3063527"/>
                  </a:lnTo>
                  <a:lnTo>
                    <a:pt x="912767" y="3017419"/>
                  </a:lnTo>
                  <a:lnTo>
                    <a:pt x="928748" y="2970919"/>
                  </a:lnTo>
                  <a:lnTo>
                    <a:pt x="943891" y="2924035"/>
                  </a:lnTo>
                  <a:lnTo>
                    <a:pt x="958185" y="2876776"/>
                  </a:lnTo>
                  <a:lnTo>
                    <a:pt x="971621" y="2829152"/>
                  </a:lnTo>
                  <a:lnTo>
                    <a:pt x="984192" y="2781170"/>
                  </a:lnTo>
                  <a:lnTo>
                    <a:pt x="995887" y="2732841"/>
                  </a:lnTo>
                  <a:lnTo>
                    <a:pt x="1006698" y="2684172"/>
                  </a:lnTo>
                  <a:lnTo>
                    <a:pt x="1016616" y="2635173"/>
                  </a:lnTo>
                  <a:lnTo>
                    <a:pt x="1025632" y="2585853"/>
                  </a:lnTo>
                  <a:lnTo>
                    <a:pt x="1033737" y="2536221"/>
                  </a:lnTo>
                  <a:lnTo>
                    <a:pt x="1040921" y="2486286"/>
                  </a:lnTo>
                  <a:lnTo>
                    <a:pt x="1047177" y="2436056"/>
                  </a:lnTo>
                  <a:lnTo>
                    <a:pt x="1052495" y="2385541"/>
                  </a:lnTo>
                  <a:lnTo>
                    <a:pt x="1056866" y="2334750"/>
                  </a:lnTo>
                  <a:lnTo>
                    <a:pt x="1060282" y="2283691"/>
                  </a:lnTo>
                  <a:lnTo>
                    <a:pt x="1062732" y="2232374"/>
                  </a:lnTo>
                  <a:lnTo>
                    <a:pt x="1064209" y="2180807"/>
                  </a:lnTo>
                  <a:lnTo>
                    <a:pt x="1064704" y="2129000"/>
                  </a:lnTo>
                  <a:lnTo>
                    <a:pt x="1064273" y="2080659"/>
                  </a:lnTo>
                  <a:lnTo>
                    <a:pt x="1062987" y="2032528"/>
                  </a:lnTo>
                  <a:lnTo>
                    <a:pt x="1060852" y="1984613"/>
                  </a:lnTo>
                  <a:lnTo>
                    <a:pt x="1057876" y="1936921"/>
                  </a:lnTo>
                  <a:lnTo>
                    <a:pt x="1054066" y="1889459"/>
                  </a:lnTo>
                  <a:lnTo>
                    <a:pt x="1049430" y="1842236"/>
                  </a:lnTo>
                  <a:lnTo>
                    <a:pt x="1043974" y="1795258"/>
                  </a:lnTo>
                  <a:lnTo>
                    <a:pt x="1037705" y="1748532"/>
                  </a:lnTo>
                  <a:lnTo>
                    <a:pt x="1030632" y="1702066"/>
                  </a:lnTo>
                  <a:lnTo>
                    <a:pt x="1022761" y="1655867"/>
                  </a:lnTo>
                  <a:lnTo>
                    <a:pt x="1014100" y="1609943"/>
                  </a:lnTo>
                  <a:lnTo>
                    <a:pt x="1004655" y="1564299"/>
                  </a:lnTo>
                  <a:lnTo>
                    <a:pt x="994435" y="1518945"/>
                  </a:lnTo>
                  <a:lnTo>
                    <a:pt x="983446" y="1473887"/>
                  </a:lnTo>
                  <a:lnTo>
                    <a:pt x="971696" y="1429132"/>
                  </a:lnTo>
                  <a:lnTo>
                    <a:pt x="959191" y="1384687"/>
                  </a:lnTo>
                  <a:lnTo>
                    <a:pt x="945940" y="1340561"/>
                  </a:lnTo>
                  <a:lnTo>
                    <a:pt x="931950" y="1296760"/>
                  </a:lnTo>
                  <a:lnTo>
                    <a:pt x="917227" y="1253291"/>
                  </a:lnTo>
                  <a:lnTo>
                    <a:pt x="901779" y="1210162"/>
                  </a:lnTo>
                  <a:lnTo>
                    <a:pt x="885614" y="1167380"/>
                  </a:lnTo>
                  <a:lnTo>
                    <a:pt x="868738" y="1124952"/>
                  </a:lnTo>
                  <a:lnTo>
                    <a:pt x="851159" y="1082885"/>
                  </a:lnTo>
                  <a:lnTo>
                    <a:pt x="832884" y="1041187"/>
                  </a:lnTo>
                  <a:lnTo>
                    <a:pt x="813920" y="999866"/>
                  </a:lnTo>
                  <a:lnTo>
                    <a:pt x="794276" y="958927"/>
                  </a:lnTo>
                  <a:lnTo>
                    <a:pt x="773957" y="918380"/>
                  </a:lnTo>
                  <a:lnTo>
                    <a:pt x="752971" y="878230"/>
                  </a:lnTo>
                  <a:lnTo>
                    <a:pt x="731325" y="838485"/>
                  </a:lnTo>
                  <a:lnTo>
                    <a:pt x="709028" y="799152"/>
                  </a:lnTo>
                  <a:lnTo>
                    <a:pt x="686085" y="760240"/>
                  </a:lnTo>
                  <a:lnTo>
                    <a:pt x="662505" y="721754"/>
                  </a:lnTo>
                  <a:lnTo>
                    <a:pt x="638294" y="683702"/>
                  </a:lnTo>
                  <a:lnTo>
                    <a:pt x="613460" y="646092"/>
                  </a:lnTo>
                  <a:lnTo>
                    <a:pt x="588010" y="608931"/>
                  </a:lnTo>
                  <a:lnTo>
                    <a:pt x="561951" y="572225"/>
                  </a:lnTo>
                  <a:lnTo>
                    <a:pt x="535291" y="535983"/>
                  </a:lnTo>
                  <a:lnTo>
                    <a:pt x="508037" y="500211"/>
                  </a:lnTo>
                  <a:lnTo>
                    <a:pt x="480196" y="464918"/>
                  </a:lnTo>
                  <a:lnTo>
                    <a:pt x="451775" y="430109"/>
                  </a:lnTo>
                  <a:lnTo>
                    <a:pt x="422782" y="395792"/>
                  </a:lnTo>
                  <a:lnTo>
                    <a:pt x="393224" y="361976"/>
                  </a:lnTo>
                  <a:lnTo>
                    <a:pt x="363109" y="328666"/>
                  </a:lnTo>
                  <a:lnTo>
                    <a:pt x="332442" y="295870"/>
                  </a:lnTo>
                  <a:lnTo>
                    <a:pt x="301233" y="263596"/>
                  </a:lnTo>
                  <a:lnTo>
                    <a:pt x="269487" y="231850"/>
                  </a:lnTo>
                  <a:lnTo>
                    <a:pt x="237213" y="200641"/>
                  </a:lnTo>
                  <a:lnTo>
                    <a:pt x="204418" y="169974"/>
                  </a:lnTo>
                  <a:lnTo>
                    <a:pt x="171108" y="139858"/>
                  </a:lnTo>
                  <a:lnTo>
                    <a:pt x="137291" y="110300"/>
                  </a:lnTo>
                  <a:lnTo>
                    <a:pt x="102975" y="81307"/>
                  </a:lnTo>
                  <a:lnTo>
                    <a:pt x="68166" y="52887"/>
                  </a:lnTo>
                  <a:lnTo>
                    <a:pt x="32873" y="25045"/>
                  </a:lnTo>
                  <a:lnTo>
                    <a:pt x="0" y="0"/>
                  </a:lnTo>
                </a:path>
              </a:pathLst>
            </a:custGeom>
            <a:ln w="254000">
              <a:solidFill>
                <a:srgbClr val="020302"/>
              </a:solidFill>
            </a:ln>
          </p:spPr>
          <p:txBody>
            <a:bodyPr wrap="square" lIns="0" tIns="0" rIns="0" bIns="0" rtlCol="0"/>
            <a:lstStyle/>
            <a:p>
              <a:endParaRPr sz="1154"/>
            </a:p>
          </p:txBody>
        </p:sp>
      </p:grpSp>
      <p:sp>
        <p:nvSpPr>
          <p:cNvPr id="16" name="object 16"/>
          <p:cNvSpPr/>
          <p:nvPr/>
        </p:nvSpPr>
        <p:spPr>
          <a:xfrm>
            <a:off x="11125761" y="5477848"/>
            <a:ext cx="1176123" cy="1380152"/>
          </a:xfrm>
          <a:custGeom>
            <a:avLst/>
            <a:gdLst/>
            <a:ahLst/>
            <a:cxnLst/>
            <a:rect l="l" t="t" r="r" b="b"/>
            <a:pathLst>
              <a:path w="1833879" h="2152015">
                <a:moveTo>
                  <a:pt x="1715401" y="0"/>
                </a:moveTo>
                <a:lnTo>
                  <a:pt x="1667386" y="659"/>
                </a:lnTo>
                <a:lnTo>
                  <a:pt x="1619697" y="2624"/>
                </a:lnTo>
                <a:lnTo>
                  <a:pt x="1572352" y="5879"/>
                </a:lnTo>
                <a:lnTo>
                  <a:pt x="1525368" y="10406"/>
                </a:lnTo>
                <a:lnTo>
                  <a:pt x="1478761" y="16189"/>
                </a:lnTo>
                <a:lnTo>
                  <a:pt x="1432550" y="23209"/>
                </a:lnTo>
                <a:lnTo>
                  <a:pt x="1386751" y="31449"/>
                </a:lnTo>
                <a:lnTo>
                  <a:pt x="1341382" y="40893"/>
                </a:lnTo>
                <a:lnTo>
                  <a:pt x="1296460" y="51524"/>
                </a:lnTo>
                <a:lnTo>
                  <a:pt x="1252001" y="63323"/>
                </a:lnTo>
                <a:lnTo>
                  <a:pt x="1208024" y="76274"/>
                </a:lnTo>
                <a:lnTo>
                  <a:pt x="1164545" y="90360"/>
                </a:lnTo>
                <a:lnTo>
                  <a:pt x="1121581" y="105563"/>
                </a:lnTo>
                <a:lnTo>
                  <a:pt x="1079151" y="121866"/>
                </a:lnTo>
                <a:lnTo>
                  <a:pt x="1037270" y="139253"/>
                </a:lnTo>
                <a:lnTo>
                  <a:pt x="995956" y="157705"/>
                </a:lnTo>
                <a:lnTo>
                  <a:pt x="955227" y="177206"/>
                </a:lnTo>
                <a:lnTo>
                  <a:pt x="915099" y="197738"/>
                </a:lnTo>
                <a:lnTo>
                  <a:pt x="875590" y="219285"/>
                </a:lnTo>
                <a:lnTo>
                  <a:pt x="836717" y="241828"/>
                </a:lnTo>
                <a:lnTo>
                  <a:pt x="798497" y="265352"/>
                </a:lnTo>
                <a:lnTo>
                  <a:pt x="760948" y="289838"/>
                </a:lnTo>
                <a:lnTo>
                  <a:pt x="724085" y="315269"/>
                </a:lnTo>
                <a:lnTo>
                  <a:pt x="687928" y="341629"/>
                </a:lnTo>
                <a:lnTo>
                  <a:pt x="652493" y="368900"/>
                </a:lnTo>
                <a:lnTo>
                  <a:pt x="617796" y="397065"/>
                </a:lnTo>
                <a:lnTo>
                  <a:pt x="583856" y="426106"/>
                </a:lnTo>
                <a:lnTo>
                  <a:pt x="550689" y="456007"/>
                </a:lnTo>
                <a:lnTo>
                  <a:pt x="518313" y="486750"/>
                </a:lnTo>
                <a:lnTo>
                  <a:pt x="486745" y="518318"/>
                </a:lnTo>
                <a:lnTo>
                  <a:pt x="456002" y="550694"/>
                </a:lnTo>
                <a:lnTo>
                  <a:pt x="426102" y="583861"/>
                </a:lnTo>
                <a:lnTo>
                  <a:pt x="397061" y="617801"/>
                </a:lnTo>
                <a:lnTo>
                  <a:pt x="368896" y="652498"/>
                </a:lnTo>
                <a:lnTo>
                  <a:pt x="341625" y="687933"/>
                </a:lnTo>
                <a:lnTo>
                  <a:pt x="315266" y="724091"/>
                </a:lnTo>
                <a:lnTo>
                  <a:pt x="289834" y="760953"/>
                </a:lnTo>
                <a:lnTo>
                  <a:pt x="265349" y="798503"/>
                </a:lnTo>
                <a:lnTo>
                  <a:pt x="241825" y="836723"/>
                </a:lnTo>
                <a:lnTo>
                  <a:pt x="219282" y="875596"/>
                </a:lnTo>
                <a:lnTo>
                  <a:pt x="197736" y="915105"/>
                </a:lnTo>
                <a:lnTo>
                  <a:pt x="177203" y="955233"/>
                </a:lnTo>
                <a:lnTo>
                  <a:pt x="157703" y="995962"/>
                </a:lnTo>
                <a:lnTo>
                  <a:pt x="139251" y="1037275"/>
                </a:lnTo>
                <a:lnTo>
                  <a:pt x="121865" y="1079156"/>
                </a:lnTo>
                <a:lnTo>
                  <a:pt x="105561" y="1121586"/>
                </a:lnTo>
                <a:lnTo>
                  <a:pt x="90358" y="1164550"/>
                </a:lnTo>
                <a:lnTo>
                  <a:pt x="76273" y="1208028"/>
                </a:lnTo>
                <a:lnTo>
                  <a:pt x="63322" y="1252006"/>
                </a:lnTo>
                <a:lnTo>
                  <a:pt x="51523" y="1296464"/>
                </a:lnTo>
                <a:lnTo>
                  <a:pt x="40893" y="1341386"/>
                </a:lnTo>
                <a:lnTo>
                  <a:pt x="31449" y="1386755"/>
                </a:lnTo>
                <a:lnTo>
                  <a:pt x="23208" y="1432553"/>
                </a:lnTo>
                <a:lnTo>
                  <a:pt x="16188" y="1478764"/>
                </a:lnTo>
                <a:lnTo>
                  <a:pt x="10406" y="1525370"/>
                </a:lnTo>
                <a:lnTo>
                  <a:pt x="5879" y="1572354"/>
                </a:lnTo>
                <a:lnTo>
                  <a:pt x="2624" y="1619699"/>
                </a:lnTo>
                <a:lnTo>
                  <a:pt x="659" y="1667387"/>
                </a:lnTo>
                <a:lnTo>
                  <a:pt x="0" y="1715401"/>
                </a:lnTo>
                <a:lnTo>
                  <a:pt x="659" y="1763416"/>
                </a:lnTo>
                <a:lnTo>
                  <a:pt x="2624" y="1811105"/>
                </a:lnTo>
                <a:lnTo>
                  <a:pt x="5879" y="1858450"/>
                </a:lnTo>
                <a:lnTo>
                  <a:pt x="10406" y="1905435"/>
                </a:lnTo>
                <a:lnTo>
                  <a:pt x="16188" y="1952041"/>
                </a:lnTo>
                <a:lnTo>
                  <a:pt x="23208" y="1998252"/>
                </a:lnTo>
                <a:lnTo>
                  <a:pt x="31449" y="2044051"/>
                </a:lnTo>
                <a:lnTo>
                  <a:pt x="40893" y="2089420"/>
                </a:lnTo>
                <a:lnTo>
                  <a:pt x="51523" y="2134343"/>
                </a:lnTo>
                <a:lnTo>
                  <a:pt x="56104" y="2151603"/>
                </a:lnTo>
                <a:lnTo>
                  <a:pt x="1833754" y="2151603"/>
                </a:lnTo>
                <a:lnTo>
                  <a:pt x="1833754" y="4181"/>
                </a:lnTo>
                <a:lnTo>
                  <a:pt x="1811105" y="2624"/>
                </a:lnTo>
                <a:lnTo>
                  <a:pt x="1763416" y="659"/>
                </a:lnTo>
                <a:lnTo>
                  <a:pt x="1715401" y="0"/>
                </a:lnTo>
                <a:close/>
              </a:path>
            </a:pathLst>
          </a:custGeom>
          <a:solidFill>
            <a:srgbClr val="231F20">
              <a:alpha val="25000"/>
            </a:srgbClr>
          </a:solidFill>
        </p:spPr>
        <p:txBody>
          <a:bodyPr wrap="square" lIns="0" tIns="0" rIns="0" bIns="0" rtlCol="0"/>
          <a:lstStyle/>
          <a:p>
            <a:endParaRPr sz="1154"/>
          </a:p>
        </p:txBody>
      </p:sp>
      <p:sp>
        <p:nvSpPr>
          <p:cNvPr id="19" name="object 19"/>
          <p:cNvSpPr txBox="1"/>
          <p:nvPr/>
        </p:nvSpPr>
        <p:spPr>
          <a:xfrm>
            <a:off x="864797" y="3255955"/>
            <a:ext cx="10462405" cy="1787412"/>
          </a:xfrm>
          <a:prstGeom prst="rect">
            <a:avLst/>
          </a:prstGeom>
        </p:spPr>
        <p:txBody>
          <a:bodyPr vert="horz" wrap="square" lIns="0" tIns="0" rIns="0" bIns="0" rtlCol="0">
            <a:spAutoFit/>
          </a:bodyPr>
          <a:lstStyle/>
          <a:p>
            <a:pPr marL="8145" marR="3258">
              <a:lnSpc>
                <a:spcPts val="4810"/>
              </a:lnSpc>
            </a:pPr>
            <a:r>
              <a:rPr lang="en-US" sz="2800" dirty="0">
                <a:latin typeface="Arial Black" panose="020B0A04020102020204" pitchFamily="34" charset="0"/>
              </a:rPr>
              <a:t>Accelerating the role of Creative Communities through the Exploration of Entrepreneurial Education and Radical creativity within European Education</a:t>
            </a:r>
            <a:endParaRPr sz="2800" dirty="0">
              <a:latin typeface="Arial Black" panose="020B0A04020102020204" pitchFamily="34" charset="0"/>
            </a:endParaRPr>
          </a:p>
        </p:txBody>
      </p:sp>
      <p:pic>
        <p:nvPicPr>
          <p:cNvPr id="23" name="Picture 22">
            <a:extLst>
              <a:ext uri="{FF2B5EF4-FFF2-40B4-BE49-F238E27FC236}">
                <a16:creationId xmlns:a16="http://schemas.microsoft.com/office/drawing/2014/main" id="{62FFE803-8105-4CB8-9956-3B7AF63F2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77" y="-193502"/>
            <a:ext cx="6559778" cy="24184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083209"/>
            <a:ext cx="1887579" cy="1867624"/>
          </a:xfrm>
          <a:custGeom>
            <a:avLst/>
            <a:gdLst/>
            <a:ahLst/>
            <a:cxnLst/>
            <a:rect l="l" t="t" r="r" b="b"/>
            <a:pathLst>
              <a:path w="2943225" h="2912109">
                <a:moveTo>
                  <a:pt x="1227719" y="0"/>
                </a:moveTo>
                <a:lnTo>
                  <a:pt x="1179704" y="659"/>
                </a:lnTo>
                <a:lnTo>
                  <a:pt x="1132015" y="2624"/>
                </a:lnTo>
                <a:lnTo>
                  <a:pt x="1084670" y="5879"/>
                </a:lnTo>
                <a:lnTo>
                  <a:pt x="1037685" y="10406"/>
                </a:lnTo>
                <a:lnTo>
                  <a:pt x="991079" y="16189"/>
                </a:lnTo>
                <a:lnTo>
                  <a:pt x="944868" y="23209"/>
                </a:lnTo>
                <a:lnTo>
                  <a:pt x="899069" y="31449"/>
                </a:lnTo>
                <a:lnTo>
                  <a:pt x="853700" y="40893"/>
                </a:lnTo>
                <a:lnTo>
                  <a:pt x="808777" y="51524"/>
                </a:lnTo>
                <a:lnTo>
                  <a:pt x="764319" y="63323"/>
                </a:lnTo>
                <a:lnTo>
                  <a:pt x="720341" y="76274"/>
                </a:lnTo>
                <a:lnTo>
                  <a:pt x="676862" y="90360"/>
                </a:lnTo>
                <a:lnTo>
                  <a:pt x="633899" y="105563"/>
                </a:lnTo>
                <a:lnTo>
                  <a:pt x="591468" y="121866"/>
                </a:lnTo>
                <a:lnTo>
                  <a:pt x="549587" y="139253"/>
                </a:lnTo>
                <a:lnTo>
                  <a:pt x="508274" y="157705"/>
                </a:lnTo>
                <a:lnTo>
                  <a:pt x="467544" y="177206"/>
                </a:lnTo>
                <a:lnTo>
                  <a:pt x="427417" y="197738"/>
                </a:lnTo>
                <a:lnTo>
                  <a:pt x="387908" y="219285"/>
                </a:lnTo>
                <a:lnTo>
                  <a:pt x="349035" y="241828"/>
                </a:lnTo>
                <a:lnTo>
                  <a:pt x="310815" y="265352"/>
                </a:lnTo>
                <a:lnTo>
                  <a:pt x="273265" y="289838"/>
                </a:lnTo>
                <a:lnTo>
                  <a:pt x="236403" y="315269"/>
                </a:lnTo>
                <a:lnTo>
                  <a:pt x="200245" y="341629"/>
                </a:lnTo>
                <a:lnTo>
                  <a:pt x="164810" y="368900"/>
                </a:lnTo>
                <a:lnTo>
                  <a:pt x="130114" y="397065"/>
                </a:lnTo>
                <a:lnTo>
                  <a:pt x="96173" y="426106"/>
                </a:lnTo>
                <a:lnTo>
                  <a:pt x="63007" y="456007"/>
                </a:lnTo>
                <a:lnTo>
                  <a:pt x="30631" y="486750"/>
                </a:lnTo>
                <a:lnTo>
                  <a:pt x="0" y="517382"/>
                </a:lnTo>
                <a:lnTo>
                  <a:pt x="0" y="2911803"/>
                </a:lnTo>
                <a:lnTo>
                  <a:pt x="2457025" y="2911803"/>
                </a:lnTo>
                <a:lnTo>
                  <a:pt x="2487117" y="2880113"/>
                </a:lnTo>
                <a:lnTo>
                  <a:pt x="2517018" y="2846946"/>
                </a:lnTo>
                <a:lnTo>
                  <a:pt x="2546059" y="2813006"/>
                </a:lnTo>
                <a:lnTo>
                  <a:pt x="2574224" y="2778310"/>
                </a:lnTo>
                <a:lnTo>
                  <a:pt x="2601494" y="2742874"/>
                </a:lnTo>
                <a:lnTo>
                  <a:pt x="2627854" y="2706717"/>
                </a:lnTo>
                <a:lnTo>
                  <a:pt x="2653285" y="2669855"/>
                </a:lnTo>
                <a:lnTo>
                  <a:pt x="2677771" y="2632305"/>
                </a:lnTo>
                <a:lnTo>
                  <a:pt x="2701295" y="2594085"/>
                </a:lnTo>
                <a:lnTo>
                  <a:pt x="2723838" y="2555212"/>
                </a:lnTo>
                <a:lnTo>
                  <a:pt x="2745384" y="2515703"/>
                </a:lnTo>
                <a:lnTo>
                  <a:pt x="2765916" y="2475575"/>
                </a:lnTo>
                <a:lnTo>
                  <a:pt x="2785417" y="2434846"/>
                </a:lnTo>
                <a:lnTo>
                  <a:pt x="2803869" y="2393533"/>
                </a:lnTo>
                <a:lnTo>
                  <a:pt x="2821255" y="2351652"/>
                </a:lnTo>
                <a:lnTo>
                  <a:pt x="2837558" y="2309221"/>
                </a:lnTo>
                <a:lnTo>
                  <a:pt x="2852761" y="2266258"/>
                </a:lnTo>
                <a:lnTo>
                  <a:pt x="2866847" y="2222779"/>
                </a:lnTo>
                <a:lnTo>
                  <a:pt x="2879798" y="2178801"/>
                </a:lnTo>
                <a:lnTo>
                  <a:pt x="2891597" y="2134343"/>
                </a:lnTo>
                <a:lnTo>
                  <a:pt x="2902227" y="2089420"/>
                </a:lnTo>
                <a:lnTo>
                  <a:pt x="2911671" y="2044051"/>
                </a:lnTo>
                <a:lnTo>
                  <a:pt x="2919912" y="1998252"/>
                </a:lnTo>
                <a:lnTo>
                  <a:pt x="2926931" y="1952041"/>
                </a:lnTo>
                <a:lnTo>
                  <a:pt x="2932714" y="1905435"/>
                </a:lnTo>
                <a:lnTo>
                  <a:pt x="2937241" y="1858450"/>
                </a:lnTo>
                <a:lnTo>
                  <a:pt x="2940496" y="1811105"/>
                </a:lnTo>
                <a:lnTo>
                  <a:pt x="2942461" y="1763416"/>
                </a:lnTo>
                <a:lnTo>
                  <a:pt x="2943120" y="1715401"/>
                </a:lnTo>
                <a:lnTo>
                  <a:pt x="2942461" y="1667387"/>
                </a:lnTo>
                <a:lnTo>
                  <a:pt x="2940496" y="1619699"/>
                </a:lnTo>
                <a:lnTo>
                  <a:pt x="2937241" y="1572354"/>
                </a:lnTo>
                <a:lnTo>
                  <a:pt x="2932714" y="1525370"/>
                </a:lnTo>
                <a:lnTo>
                  <a:pt x="2926931" y="1478764"/>
                </a:lnTo>
                <a:lnTo>
                  <a:pt x="2919912" y="1432553"/>
                </a:lnTo>
                <a:lnTo>
                  <a:pt x="2911671" y="1386755"/>
                </a:lnTo>
                <a:lnTo>
                  <a:pt x="2902227" y="1341386"/>
                </a:lnTo>
                <a:lnTo>
                  <a:pt x="2891597" y="1296464"/>
                </a:lnTo>
                <a:lnTo>
                  <a:pt x="2879798" y="1252006"/>
                </a:lnTo>
                <a:lnTo>
                  <a:pt x="2866847" y="1208028"/>
                </a:lnTo>
                <a:lnTo>
                  <a:pt x="2852761" y="1164550"/>
                </a:lnTo>
                <a:lnTo>
                  <a:pt x="2837558" y="1121586"/>
                </a:lnTo>
                <a:lnTo>
                  <a:pt x="2821255" y="1079156"/>
                </a:lnTo>
                <a:lnTo>
                  <a:pt x="2803869" y="1037275"/>
                </a:lnTo>
                <a:lnTo>
                  <a:pt x="2785417" y="995962"/>
                </a:lnTo>
                <a:lnTo>
                  <a:pt x="2765916" y="955233"/>
                </a:lnTo>
                <a:lnTo>
                  <a:pt x="2745384" y="915105"/>
                </a:lnTo>
                <a:lnTo>
                  <a:pt x="2723838" y="875596"/>
                </a:lnTo>
                <a:lnTo>
                  <a:pt x="2701295" y="836723"/>
                </a:lnTo>
                <a:lnTo>
                  <a:pt x="2677771" y="798503"/>
                </a:lnTo>
                <a:lnTo>
                  <a:pt x="2653285" y="760953"/>
                </a:lnTo>
                <a:lnTo>
                  <a:pt x="2627854" y="724091"/>
                </a:lnTo>
                <a:lnTo>
                  <a:pt x="2601494" y="687933"/>
                </a:lnTo>
                <a:lnTo>
                  <a:pt x="2574224" y="652498"/>
                </a:lnTo>
                <a:lnTo>
                  <a:pt x="2546059" y="617801"/>
                </a:lnTo>
                <a:lnTo>
                  <a:pt x="2517018" y="583861"/>
                </a:lnTo>
                <a:lnTo>
                  <a:pt x="2487117" y="550694"/>
                </a:lnTo>
                <a:lnTo>
                  <a:pt x="2456374" y="518318"/>
                </a:lnTo>
                <a:lnTo>
                  <a:pt x="2424806" y="486750"/>
                </a:lnTo>
                <a:lnTo>
                  <a:pt x="2392430" y="456007"/>
                </a:lnTo>
                <a:lnTo>
                  <a:pt x="2359264" y="426106"/>
                </a:lnTo>
                <a:lnTo>
                  <a:pt x="2325324" y="397065"/>
                </a:lnTo>
                <a:lnTo>
                  <a:pt x="2290627" y="368900"/>
                </a:lnTo>
                <a:lnTo>
                  <a:pt x="2255192" y="341629"/>
                </a:lnTo>
                <a:lnTo>
                  <a:pt x="2219034" y="315269"/>
                </a:lnTo>
                <a:lnTo>
                  <a:pt x="2182172" y="289838"/>
                </a:lnTo>
                <a:lnTo>
                  <a:pt x="2144623" y="265352"/>
                </a:lnTo>
                <a:lnTo>
                  <a:pt x="2106403" y="241828"/>
                </a:lnTo>
                <a:lnTo>
                  <a:pt x="2067530" y="219285"/>
                </a:lnTo>
                <a:lnTo>
                  <a:pt x="2028021" y="197738"/>
                </a:lnTo>
                <a:lnTo>
                  <a:pt x="1987893" y="177206"/>
                </a:lnTo>
                <a:lnTo>
                  <a:pt x="1947164" y="157705"/>
                </a:lnTo>
                <a:lnTo>
                  <a:pt x="1905850" y="139253"/>
                </a:lnTo>
                <a:lnTo>
                  <a:pt x="1863969" y="121866"/>
                </a:lnTo>
                <a:lnTo>
                  <a:pt x="1821539" y="105563"/>
                </a:lnTo>
                <a:lnTo>
                  <a:pt x="1778575" y="90360"/>
                </a:lnTo>
                <a:lnTo>
                  <a:pt x="1735096" y="76274"/>
                </a:lnTo>
                <a:lnTo>
                  <a:pt x="1691119" y="63323"/>
                </a:lnTo>
                <a:lnTo>
                  <a:pt x="1646660" y="51524"/>
                </a:lnTo>
                <a:lnTo>
                  <a:pt x="1601738" y="40893"/>
                </a:lnTo>
                <a:lnTo>
                  <a:pt x="1556368" y="31449"/>
                </a:lnTo>
                <a:lnTo>
                  <a:pt x="1510570" y="23209"/>
                </a:lnTo>
                <a:lnTo>
                  <a:pt x="1464358" y="16189"/>
                </a:lnTo>
                <a:lnTo>
                  <a:pt x="1417752" y="10406"/>
                </a:lnTo>
                <a:lnTo>
                  <a:pt x="1370768" y="5879"/>
                </a:lnTo>
                <a:lnTo>
                  <a:pt x="1323423" y="2624"/>
                </a:lnTo>
                <a:lnTo>
                  <a:pt x="1275734" y="659"/>
                </a:lnTo>
                <a:lnTo>
                  <a:pt x="1227719" y="0"/>
                </a:lnTo>
                <a:close/>
              </a:path>
            </a:pathLst>
          </a:custGeom>
          <a:solidFill>
            <a:srgbClr val="A1D293">
              <a:alpha val="25000"/>
            </a:srgbClr>
          </a:solidFill>
        </p:spPr>
        <p:txBody>
          <a:bodyPr wrap="square" lIns="0" tIns="0" rIns="0" bIns="0" rtlCol="0"/>
          <a:lstStyle/>
          <a:p>
            <a:endParaRPr sz="1154"/>
          </a:p>
        </p:txBody>
      </p:sp>
      <p:grpSp>
        <p:nvGrpSpPr>
          <p:cNvPr id="3" name="object 3"/>
          <p:cNvGrpSpPr/>
          <p:nvPr/>
        </p:nvGrpSpPr>
        <p:grpSpPr>
          <a:xfrm>
            <a:off x="8116478" y="292730"/>
            <a:ext cx="3596345" cy="2787964"/>
            <a:chOff x="4238656" y="-127000"/>
            <a:chExt cx="6453505" cy="5165725"/>
          </a:xfrm>
        </p:grpSpPr>
        <p:sp>
          <p:nvSpPr>
            <p:cNvPr id="4" name="object 4"/>
            <p:cNvSpPr/>
            <p:nvPr/>
          </p:nvSpPr>
          <p:spPr>
            <a:xfrm>
              <a:off x="6492238" y="0"/>
              <a:ext cx="4199890" cy="2814955"/>
            </a:xfrm>
            <a:custGeom>
              <a:avLst/>
              <a:gdLst/>
              <a:ahLst/>
              <a:cxnLst/>
              <a:rect l="l" t="t" r="r" b="b"/>
              <a:pathLst>
                <a:path w="4199890" h="2814955">
                  <a:moveTo>
                    <a:pt x="103389" y="0"/>
                  </a:moveTo>
                  <a:lnTo>
                    <a:pt x="85275" y="58774"/>
                  </a:lnTo>
                  <a:lnTo>
                    <a:pt x="72923" y="103059"/>
                  </a:lnTo>
                  <a:lnTo>
                    <a:pt x="61496" y="147722"/>
                  </a:lnTo>
                  <a:lnTo>
                    <a:pt x="51006" y="192753"/>
                  </a:lnTo>
                  <a:lnTo>
                    <a:pt x="41462" y="238139"/>
                  </a:lnTo>
                  <a:lnTo>
                    <a:pt x="32877" y="283871"/>
                  </a:lnTo>
                  <a:lnTo>
                    <a:pt x="25261" y="329937"/>
                  </a:lnTo>
                  <a:lnTo>
                    <a:pt x="18624" y="376327"/>
                  </a:lnTo>
                  <a:lnTo>
                    <a:pt x="12979" y="423029"/>
                  </a:lnTo>
                  <a:lnTo>
                    <a:pt x="8336" y="470032"/>
                  </a:lnTo>
                  <a:lnTo>
                    <a:pt x="4705" y="517327"/>
                  </a:lnTo>
                  <a:lnTo>
                    <a:pt x="2098" y="564900"/>
                  </a:lnTo>
                  <a:lnTo>
                    <a:pt x="526" y="612743"/>
                  </a:lnTo>
                  <a:lnTo>
                    <a:pt x="0" y="660843"/>
                  </a:lnTo>
                  <a:lnTo>
                    <a:pt x="526" y="708943"/>
                  </a:lnTo>
                  <a:lnTo>
                    <a:pt x="2098" y="756785"/>
                  </a:lnTo>
                  <a:lnTo>
                    <a:pt x="4705" y="804359"/>
                  </a:lnTo>
                  <a:lnTo>
                    <a:pt x="8336" y="851653"/>
                  </a:lnTo>
                  <a:lnTo>
                    <a:pt x="12979" y="898657"/>
                  </a:lnTo>
                  <a:lnTo>
                    <a:pt x="18624" y="945359"/>
                  </a:lnTo>
                  <a:lnTo>
                    <a:pt x="25261" y="991748"/>
                  </a:lnTo>
                  <a:lnTo>
                    <a:pt x="32877" y="1037814"/>
                  </a:lnTo>
                  <a:lnTo>
                    <a:pt x="41462" y="1083546"/>
                  </a:lnTo>
                  <a:lnTo>
                    <a:pt x="51006" y="1128933"/>
                  </a:lnTo>
                  <a:lnTo>
                    <a:pt x="61496" y="1173963"/>
                  </a:lnTo>
                  <a:lnTo>
                    <a:pt x="72923" y="1218626"/>
                  </a:lnTo>
                  <a:lnTo>
                    <a:pt x="85275" y="1262911"/>
                  </a:lnTo>
                  <a:lnTo>
                    <a:pt x="98542" y="1306807"/>
                  </a:lnTo>
                  <a:lnTo>
                    <a:pt x="112711" y="1350303"/>
                  </a:lnTo>
                  <a:lnTo>
                    <a:pt x="127774" y="1393389"/>
                  </a:lnTo>
                  <a:lnTo>
                    <a:pt x="143717" y="1436052"/>
                  </a:lnTo>
                  <a:lnTo>
                    <a:pt x="160532" y="1478282"/>
                  </a:lnTo>
                  <a:lnTo>
                    <a:pt x="178206" y="1520069"/>
                  </a:lnTo>
                  <a:lnTo>
                    <a:pt x="196728" y="1561401"/>
                  </a:lnTo>
                  <a:lnTo>
                    <a:pt x="216089" y="1602267"/>
                  </a:lnTo>
                  <a:lnTo>
                    <a:pt x="236276" y="1642657"/>
                  </a:lnTo>
                  <a:lnTo>
                    <a:pt x="257279" y="1682559"/>
                  </a:lnTo>
                  <a:lnTo>
                    <a:pt x="279087" y="1721962"/>
                  </a:lnTo>
                  <a:lnTo>
                    <a:pt x="301689" y="1760857"/>
                  </a:lnTo>
                  <a:lnTo>
                    <a:pt x="325073" y="1799230"/>
                  </a:lnTo>
                  <a:lnTo>
                    <a:pt x="349230" y="1837073"/>
                  </a:lnTo>
                  <a:lnTo>
                    <a:pt x="374148" y="1874373"/>
                  </a:lnTo>
                  <a:lnTo>
                    <a:pt x="399817" y="1911120"/>
                  </a:lnTo>
                  <a:lnTo>
                    <a:pt x="426224" y="1947303"/>
                  </a:lnTo>
                  <a:lnTo>
                    <a:pt x="453360" y="1982911"/>
                  </a:lnTo>
                  <a:lnTo>
                    <a:pt x="481213" y="2017933"/>
                  </a:lnTo>
                  <a:lnTo>
                    <a:pt x="509773" y="2052357"/>
                  </a:lnTo>
                  <a:lnTo>
                    <a:pt x="539028" y="2086174"/>
                  </a:lnTo>
                  <a:lnTo>
                    <a:pt x="568967" y="2119372"/>
                  </a:lnTo>
                  <a:lnTo>
                    <a:pt x="599580" y="2151941"/>
                  </a:lnTo>
                  <a:lnTo>
                    <a:pt x="630856" y="2183868"/>
                  </a:lnTo>
                  <a:lnTo>
                    <a:pt x="662784" y="2215144"/>
                  </a:lnTo>
                  <a:lnTo>
                    <a:pt x="695352" y="2245757"/>
                  </a:lnTo>
                  <a:lnTo>
                    <a:pt x="728550" y="2275696"/>
                  </a:lnTo>
                  <a:lnTo>
                    <a:pt x="762367" y="2304951"/>
                  </a:lnTo>
                  <a:lnTo>
                    <a:pt x="796791" y="2333511"/>
                  </a:lnTo>
                  <a:lnTo>
                    <a:pt x="831813" y="2361364"/>
                  </a:lnTo>
                  <a:lnTo>
                    <a:pt x="867421" y="2388500"/>
                  </a:lnTo>
                  <a:lnTo>
                    <a:pt x="903604" y="2414907"/>
                  </a:lnTo>
                  <a:lnTo>
                    <a:pt x="940351" y="2440576"/>
                  </a:lnTo>
                  <a:lnTo>
                    <a:pt x="977651" y="2465494"/>
                  </a:lnTo>
                  <a:lnTo>
                    <a:pt x="1015494" y="2489651"/>
                  </a:lnTo>
                  <a:lnTo>
                    <a:pt x="1053868" y="2513036"/>
                  </a:lnTo>
                  <a:lnTo>
                    <a:pt x="1092762" y="2535637"/>
                  </a:lnTo>
                  <a:lnTo>
                    <a:pt x="1132165" y="2557445"/>
                  </a:lnTo>
                  <a:lnTo>
                    <a:pt x="1172068" y="2578448"/>
                  </a:lnTo>
                  <a:lnTo>
                    <a:pt x="1212457" y="2598635"/>
                  </a:lnTo>
                  <a:lnTo>
                    <a:pt x="1253323" y="2617996"/>
                  </a:lnTo>
                  <a:lnTo>
                    <a:pt x="1294655" y="2636518"/>
                  </a:lnTo>
                  <a:lnTo>
                    <a:pt x="1336442" y="2654192"/>
                  </a:lnTo>
                  <a:lnTo>
                    <a:pt x="1378672" y="2671007"/>
                  </a:lnTo>
                  <a:lnTo>
                    <a:pt x="1421336" y="2686951"/>
                  </a:lnTo>
                  <a:lnTo>
                    <a:pt x="1464421" y="2702013"/>
                  </a:lnTo>
                  <a:lnTo>
                    <a:pt x="1507917" y="2716183"/>
                  </a:lnTo>
                  <a:lnTo>
                    <a:pt x="1551813" y="2729449"/>
                  </a:lnTo>
                  <a:lnTo>
                    <a:pt x="1596098" y="2741801"/>
                  </a:lnTo>
                  <a:lnTo>
                    <a:pt x="1640761" y="2753228"/>
                  </a:lnTo>
                  <a:lnTo>
                    <a:pt x="1685791" y="2763719"/>
                  </a:lnTo>
                  <a:lnTo>
                    <a:pt x="1731178" y="2773262"/>
                  </a:lnTo>
                  <a:lnTo>
                    <a:pt x="1776910" y="2781847"/>
                  </a:lnTo>
                  <a:lnTo>
                    <a:pt x="1822976" y="2789464"/>
                  </a:lnTo>
                  <a:lnTo>
                    <a:pt x="1869366" y="2796100"/>
                  </a:lnTo>
                  <a:lnTo>
                    <a:pt x="1916068" y="2801745"/>
                  </a:lnTo>
                  <a:lnTo>
                    <a:pt x="1963071" y="2806389"/>
                  </a:lnTo>
                  <a:lnTo>
                    <a:pt x="2010365" y="2810019"/>
                  </a:lnTo>
                  <a:lnTo>
                    <a:pt x="2057939" y="2812626"/>
                  </a:lnTo>
                  <a:lnTo>
                    <a:pt x="2105781" y="2814198"/>
                  </a:lnTo>
                  <a:lnTo>
                    <a:pt x="2153881" y="2814725"/>
                  </a:lnTo>
                  <a:lnTo>
                    <a:pt x="2201982" y="2814198"/>
                  </a:lnTo>
                  <a:lnTo>
                    <a:pt x="2249824" y="2812626"/>
                  </a:lnTo>
                  <a:lnTo>
                    <a:pt x="2297398" y="2810019"/>
                  </a:lnTo>
                  <a:lnTo>
                    <a:pt x="2344692" y="2806389"/>
                  </a:lnTo>
                  <a:lnTo>
                    <a:pt x="2391695" y="2801745"/>
                  </a:lnTo>
                  <a:lnTo>
                    <a:pt x="2438397" y="2796100"/>
                  </a:lnTo>
                  <a:lnTo>
                    <a:pt x="2484787" y="2789464"/>
                  </a:lnTo>
                  <a:lnTo>
                    <a:pt x="2530853" y="2781847"/>
                  </a:lnTo>
                  <a:lnTo>
                    <a:pt x="2576585" y="2773262"/>
                  </a:lnTo>
                  <a:lnTo>
                    <a:pt x="2621971" y="2763719"/>
                  </a:lnTo>
                  <a:lnTo>
                    <a:pt x="2667002" y="2753228"/>
                  </a:lnTo>
                  <a:lnTo>
                    <a:pt x="2711665" y="2741801"/>
                  </a:lnTo>
                  <a:lnTo>
                    <a:pt x="2755950" y="2729449"/>
                  </a:lnTo>
                  <a:lnTo>
                    <a:pt x="2799846" y="2716183"/>
                  </a:lnTo>
                  <a:lnTo>
                    <a:pt x="2843342" y="2702013"/>
                  </a:lnTo>
                  <a:lnTo>
                    <a:pt x="2886427" y="2686951"/>
                  </a:lnTo>
                  <a:lnTo>
                    <a:pt x="2929090" y="2671007"/>
                  </a:lnTo>
                  <a:lnTo>
                    <a:pt x="2971321" y="2654192"/>
                  </a:lnTo>
                  <a:lnTo>
                    <a:pt x="3013107" y="2636518"/>
                  </a:lnTo>
                  <a:lnTo>
                    <a:pt x="3054439" y="2617996"/>
                  </a:lnTo>
                  <a:lnTo>
                    <a:pt x="3095306" y="2598635"/>
                  </a:lnTo>
                  <a:lnTo>
                    <a:pt x="3135695" y="2578448"/>
                  </a:lnTo>
                  <a:lnTo>
                    <a:pt x="3175597" y="2557445"/>
                  </a:lnTo>
                  <a:lnTo>
                    <a:pt x="3215001" y="2535637"/>
                  </a:lnTo>
                  <a:lnTo>
                    <a:pt x="3253895" y="2513036"/>
                  </a:lnTo>
                  <a:lnTo>
                    <a:pt x="3292269" y="2489651"/>
                  </a:lnTo>
                  <a:lnTo>
                    <a:pt x="3330112" y="2465494"/>
                  </a:lnTo>
                  <a:lnTo>
                    <a:pt x="3367412" y="2440576"/>
                  </a:lnTo>
                  <a:lnTo>
                    <a:pt x="3404159" y="2414907"/>
                  </a:lnTo>
                  <a:lnTo>
                    <a:pt x="3440342" y="2388500"/>
                  </a:lnTo>
                  <a:lnTo>
                    <a:pt x="3475950" y="2361364"/>
                  </a:lnTo>
                  <a:lnTo>
                    <a:pt x="3510971" y="2333511"/>
                  </a:lnTo>
                  <a:lnTo>
                    <a:pt x="3545396" y="2304951"/>
                  </a:lnTo>
                  <a:lnTo>
                    <a:pt x="3579213" y="2275696"/>
                  </a:lnTo>
                  <a:lnTo>
                    <a:pt x="3612411" y="2245757"/>
                  </a:lnTo>
                  <a:lnTo>
                    <a:pt x="3644979" y="2215144"/>
                  </a:lnTo>
                  <a:lnTo>
                    <a:pt x="3676907" y="2183868"/>
                  </a:lnTo>
                  <a:lnTo>
                    <a:pt x="3708182" y="2151941"/>
                  </a:lnTo>
                  <a:lnTo>
                    <a:pt x="3738796" y="2119372"/>
                  </a:lnTo>
                  <a:lnTo>
                    <a:pt x="3768735" y="2086174"/>
                  </a:lnTo>
                  <a:lnTo>
                    <a:pt x="3797990" y="2052357"/>
                  </a:lnTo>
                  <a:lnTo>
                    <a:pt x="3826550" y="2017933"/>
                  </a:lnTo>
                  <a:lnTo>
                    <a:pt x="3854403" y="1982911"/>
                  </a:lnTo>
                  <a:lnTo>
                    <a:pt x="3881539" y="1947303"/>
                  </a:lnTo>
                  <a:lnTo>
                    <a:pt x="3907946" y="1911120"/>
                  </a:lnTo>
                  <a:lnTo>
                    <a:pt x="3933614" y="1874373"/>
                  </a:lnTo>
                  <a:lnTo>
                    <a:pt x="3958532" y="1837073"/>
                  </a:lnTo>
                  <a:lnTo>
                    <a:pt x="3982689" y="1799230"/>
                  </a:lnTo>
                  <a:lnTo>
                    <a:pt x="4006074" y="1760857"/>
                  </a:lnTo>
                  <a:lnTo>
                    <a:pt x="4028676" y="1721962"/>
                  </a:lnTo>
                  <a:lnTo>
                    <a:pt x="4050484" y="1682559"/>
                  </a:lnTo>
                  <a:lnTo>
                    <a:pt x="4071487" y="1642657"/>
                  </a:lnTo>
                  <a:lnTo>
                    <a:pt x="4091674" y="1602267"/>
                  </a:lnTo>
                  <a:lnTo>
                    <a:pt x="4111035" y="1561401"/>
                  </a:lnTo>
                  <a:lnTo>
                    <a:pt x="4129557" y="1520069"/>
                  </a:lnTo>
                  <a:lnTo>
                    <a:pt x="4147231" y="1478282"/>
                  </a:lnTo>
                  <a:lnTo>
                    <a:pt x="4164045" y="1436052"/>
                  </a:lnTo>
                  <a:lnTo>
                    <a:pt x="4179989" y="1393389"/>
                  </a:lnTo>
                  <a:lnTo>
                    <a:pt x="4195051" y="1350303"/>
                  </a:lnTo>
                  <a:lnTo>
                    <a:pt x="4199764" y="1335838"/>
                  </a:lnTo>
                  <a:lnTo>
                    <a:pt x="103389" y="0"/>
                  </a:lnTo>
                  <a:close/>
                </a:path>
              </a:pathLst>
            </a:custGeom>
            <a:solidFill>
              <a:srgbClr val="231F20">
                <a:alpha val="34999"/>
              </a:srgbClr>
            </a:solidFill>
          </p:spPr>
          <p:txBody>
            <a:bodyPr wrap="square" lIns="0" tIns="0" rIns="0" bIns="0" rtlCol="0"/>
            <a:lstStyle/>
            <a:p>
              <a:endParaRPr sz="1154"/>
            </a:p>
          </p:txBody>
        </p:sp>
        <p:sp>
          <p:nvSpPr>
            <p:cNvPr id="5" name="object 5"/>
            <p:cNvSpPr/>
            <p:nvPr/>
          </p:nvSpPr>
          <p:spPr>
            <a:xfrm>
              <a:off x="4279530" y="2559554"/>
              <a:ext cx="2440940" cy="2440940"/>
            </a:xfrm>
            <a:custGeom>
              <a:avLst/>
              <a:gdLst/>
              <a:ahLst/>
              <a:cxnLst/>
              <a:rect l="l" t="t" r="r" b="b"/>
              <a:pathLst>
                <a:path w="2440940" h="2440940">
                  <a:moveTo>
                    <a:pt x="1220444" y="2440901"/>
                  </a:moveTo>
                  <a:lnTo>
                    <a:pt x="1268367" y="2439978"/>
                  </a:lnTo>
                  <a:lnTo>
                    <a:pt x="1315822" y="2437229"/>
                  </a:lnTo>
                  <a:lnTo>
                    <a:pt x="1362775" y="2432690"/>
                  </a:lnTo>
                  <a:lnTo>
                    <a:pt x="1409192" y="2426395"/>
                  </a:lnTo>
                  <a:lnTo>
                    <a:pt x="1455039" y="2418376"/>
                  </a:lnTo>
                  <a:lnTo>
                    <a:pt x="1500283" y="2408668"/>
                  </a:lnTo>
                  <a:lnTo>
                    <a:pt x="1544889" y="2397306"/>
                  </a:lnTo>
                  <a:lnTo>
                    <a:pt x="1588823" y="2384322"/>
                  </a:lnTo>
                  <a:lnTo>
                    <a:pt x="1632052" y="2369751"/>
                  </a:lnTo>
                  <a:lnTo>
                    <a:pt x="1674542" y="2353626"/>
                  </a:lnTo>
                  <a:lnTo>
                    <a:pt x="1716259" y="2335982"/>
                  </a:lnTo>
                  <a:lnTo>
                    <a:pt x="1757168" y="2316853"/>
                  </a:lnTo>
                  <a:lnTo>
                    <a:pt x="1797236" y="2296272"/>
                  </a:lnTo>
                  <a:lnTo>
                    <a:pt x="1836429" y="2274274"/>
                  </a:lnTo>
                  <a:lnTo>
                    <a:pt x="1874713" y="2250891"/>
                  </a:lnTo>
                  <a:lnTo>
                    <a:pt x="1912054" y="2226159"/>
                  </a:lnTo>
                  <a:lnTo>
                    <a:pt x="1948419" y="2200111"/>
                  </a:lnTo>
                  <a:lnTo>
                    <a:pt x="1983773" y="2172782"/>
                  </a:lnTo>
                  <a:lnTo>
                    <a:pt x="2018082" y="2144204"/>
                  </a:lnTo>
                  <a:lnTo>
                    <a:pt x="2051313" y="2114412"/>
                  </a:lnTo>
                  <a:lnTo>
                    <a:pt x="2083431" y="2083439"/>
                  </a:lnTo>
                  <a:lnTo>
                    <a:pt x="2114403" y="2051321"/>
                  </a:lnTo>
                  <a:lnTo>
                    <a:pt x="2144195" y="2018090"/>
                  </a:lnTo>
                  <a:lnTo>
                    <a:pt x="2172773" y="1983780"/>
                  </a:lnTo>
                  <a:lnTo>
                    <a:pt x="2200102" y="1948426"/>
                  </a:lnTo>
                  <a:lnTo>
                    <a:pt x="2226150" y="1912062"/>
                  </a:lnTo>
                  <a:lnTo>
                    <a:pt x="2250882" y="1874720"/>
                  </a:lnTo>
                  <a:lnTo>
                    <a:pt x="2274264" y="1836436"/>
                  </a:lnTo>
                  <a:lnTo>
                    <a:pt x="2296262" y="1797243"/>
                  </a:lnTo>
                  <a:lnTo>
                    <a:pt x="2316843" y="1757175"/>
                  </a:lnTo>
                  <a:lnTo>
                    <a:pt x="2335972" y="1716266"/>
                  </a:lnTo>
                  <a:lnTo>
                    <a:pt x="2353615" y="1674550"/>
                  </a:lnTo>
                  <a:lnTo>
                    <a:pt x="2369739" y="1632060"/>
                  </a:lnTo>
                  <a:lnTo>
                    <a:pt x="2384310" y="1588831"/>
                  </a:lnTo>
                  <a:lnTo>
                    <a:pt x="2397294" y="1544897"/>
                  </a:lnTo>
                  <a:lnTo>
                    <a:pt x="2408656" y="1500292"/>
                  </a:lnTo>
                  <a:lnTo>
                    <a:pt x="2418364" y="1455049"/>
                  </a:lnTo>
                  <a:lnTo>
                    <a:pt x="2426382" y="1409202"/>
                  </a:lnTo>
                  <a:lnTo>
                    <a:pt x="2432678" y="1362785"/>
                  </a:lnTo>
                  <a:lnTo>
                    <a:pt x="2437217" y="1315833"/>
                  </a:lnTo>
                  <a:lnTo>
                    <a:pt x="2439965" y="1268379"/>
                  </a:lnTo>
                  <a:lnTo>
                    <a:pt x="2440889" y="1220457"/>
                  </a:lnTo>
                  <a:lnTo>
                    <a:pt x="2439965" y="1172534"/>
                  </a:lnTo>
                  <a:lnTo>
                    <a:pt x="2437217" y="1125079"/>
                  </a:lnTo>
                  <a:lnTo>
                    <a:pt x="2432678" y="1078126"/>
                  </a:lnTo>
                  <a:lnTo>
                    <a:pt x="2426382" y="1031708"/>
                  </a:lnTo>
                  <a:lnTo>
                    <a:pt x="2418364" y="985861"/>
                  </a:lnTo>
                  <a:lnTo>
                    <a:pt x="2408656" y="940617"/>
                  </a:lnTo>
                  <a:lnTo>
                    <a:pt x="2397294" y="896011"/>
                  </a:lnTo>
                  <a:lnTo>
                    <a:pt x="2384310" y="852076"/>
                  </a:lnTo>
                  <a:lnTo>
                    <a:pt x="2369739" y="808847"/>
                  </a:lnTo>
                  <a:lnTo>
                    <a:pt x="2353615" y="766357"/>
                  </a:lnTo>
                  <a:lnTo>
                    <a:pt x="2335972" y="724640"/>
                  </a:lnTo>
                  <a:lnTo>
                    <a:pt x="2316843" y="683731"/>
                  </a:lnTo>
                  <a:lnTo>
                    <a:pt x="2296262" y="643662"/>
                  </a:lnTo>
                  <a:lnTo>
                    <a:pt x="2274264" y="604469"/>
                  </a:lnTo>
                  <a:lnTo>
                    <a:pt x="2250882" y="566184"/>
                  </a:lnTo>
                  <a:lnTo>
                    <a:pt x="2226150" y="528842"/>
                  </a:lnTo>
                  <a:lnTo>
                    <a:pt x="2200102" y="492477"/>
                  </a:lnTo>
                  <a:lnTo>
                    <a:pt x="2172773" y="457123"/>
                  </a:lnTo>
                  <a:lnTo>
                    <a:pt x="2144195" y="422813"/>
                  </a:lnTo>
                  <a:lnTo>
                    <a:pt x="2114403" y="389582"/>
                  </a:lnTo>
                  <a:lnTo>
                    <a:pt x="2083431" y="357463"/>
                  </a:lnTo>
                  <a:lnTo>
                    <a:pt x="2051313" y="326491"/>
                  </a:lnTo>
                  <a:lnTo>
                    <a:pt x="2018082" y="296698"/>
                  </a:lnTo>
                  <a:lnTo>
                    <a:pt x="1983773" y="268120"/>
                  </a:lnTo>
                  <a:lnTo>
                    <a:pt x="1948419" y="240790"/>
                  </a:lnTo>
                  <a:lnTo>
                    <a:pt x="1912054" y="214742"/>
                  </a:lnTo>
                  <a:lnTo>
                    <a:pt x="1874713" y="190010"/>
                  </a:lnTo>
                  <a:lnTo>
                    <a:pt x="1836429" y="166628"/>
                  </a:lnTo>
                  <a:lnTo>
                    <a:pt x="1797236" y="144629"/>
                  </a:lnTo>
                  <a:lnTo>
                    <a:pt x="1757168" y="124048"/>
                  </a:lnTo>
                  <a:lnTo>
                    <a:pt x="1716259" y="104919"/>
                  </a:lnTo>
                  <a:lnTo>
                    <a:pt x="1674542" y="87275"/>
                  </a:lnTo>
                  <a:lnTo>
                    <a:pt x="1632052" y="71151"/>
                  </a:lnTo>
                  <a:lnTo>
                    <a:pt x="1588823" y="56579"/>
                  </a:lnTo>
                  <a:lnTo>
                    <a:pt x="1544889" y="43595"/>
                  </a:lnTo>
                  <a:lnTo>
                    <a:pt x="1500283" y="32233"/>
                  </a:lnTo>
                  <a:lnTo>
                    <a:pt x="1455039" y="22525"/>
                  </a:lnTo>
                  <a:lnTo>
                    <a:pt x="1409192" y="14506"/>
                  </a:lnTo>
                  <a:lnTo>
                    <a:pt x="1362775" y="8210"/>
                  </a:lnTo>
                  <a:lnTo>
                    <a:pt x="1315822" y="3671"/>
                  </a:lnTo>
                  <a:lnTo>
                    <a:pt x="1268367" y="923"/>
                  </a:lnTo>
                  <a:lnTo>
                    <a:pt x="1220444" y="0"/>
                  </a:lnTo>
                  <a:lnTo>
                    <a:pt x="1172521" y="923"/>
                  </a:lnTo>
                  <a:lnTo>
                    <a:pt x="1125066" y="3671"/>
                  </a:lnTo>
                  <a:lnTo>
                    <a:pt x="1078113" y="8210"/>
                  </a:lnTo>
                  <a:lnTo>
                    <a:pt x="1031696" y="14506"/>
                  </a:lnTo>
                  <a:lnTo>
                    <a:pt x="985849" y="22525"/>
                  </a:lnTo>
                  <a:lnTo>
                    <a:pt x="940605" y="32233"/>
                  </a:lnTo>
                  <a:lnTo>
                    <a:pt x="895999" y="43595"/>
                  </a:lnTo>
                  <a:lnTo>
                    <a:pt x="852065" y="56579"/>
                  </a:lnTo>
                  <a:lnTo>
                    <a:pt x="808836" y="71151"/>
                  </a:lnTo>
                  <a:lnTo>
                    <a:pt x="766346" y="87275"/>
                  </a:lnTo>
                  <a:lnTo>
                    <a:pt x="724630" y="104919"/>
                  </a:lnTo>
                  <a:lnTo>
                    <a:pt x="683720" y="124048"/>
                  </a:lnTo>
                  <a:lnTo>
                    <a:pt x="643652" y="144629"/>
                  </a:lnTo>
                  <a:lnTo>
                    <a:pt x="604459" y="166628"/>
                  </a:lnTo>
                  <a:lnTo>
                    <a:pt x="566175" y="190010"/>
                  </a:lnTo>
                  <a:lnTo>
                    <a:pt x="528834" y="214742"/>
                  </a:lnTo>
                  <a:lnTo>
                    <a:pt x="492469" y="240790"/>
                  </a:lnTo>
                  <a:lnTo>
                    <a:pt x="457115" y="268120"/>
                  </a:lnTo>
                  <a:lnTo>
                    <a:pt x="422806" y="296698"/>
                  </a:lnTo>
                  <a:lnTo>
                    <a:pt x="389575" y="326491"/>
                  </a:lnTo>
                  <a:lnTo>
                    <a:pt x="357457" y="357463"/>
                  </a:lnTo>
                  <a:lnTo>
                    <a:pt x="326485" y="389582"/>
                  </a:lnTo>
                  <a:lnTo>
                    <a:pt x="296693" y="422813"/>
                  </a:lnTo>
                  <a:lnTo>
                    <a:pt x="268115" y="457123"/>
                  </a:lnTo>
                  <a:lnTo>
                    <a:pt x="240786" y="492477"/>
                  </a:lnTo>
                  <a:lnTo>
                    <a:pt x="214738" y="528842"/>
                  </a:lnTo>
                  <a:lnTo>
                    <a:pt x="190006" y="566184"/>
                  </a:lnTo>
                  <a:lnTo>
                    <a:pt x="166624" y="604469"/>
                  </a:lnTo>
                  <a:lnTo>
                    <a:pt x="144626" y="643662"/>
                  </a:lnTo>
                  <a:lnTo>
                    <a:pt x="124046" y="683731"/>
                  </a:lnTo>
                  <a:lnTo>
                    <a:pt x="104917" y="724640"/>
                  </a:lnTo>
                  <a:lnTo>
                    <a:pt x="87273" y="766357"/>
                  </a:lnTo>
                  <a:lnTo>
                    <a:pt x="71149" y="808847"/>
                  </a:lnTo>
                  <a:lnTo>
                    <a:pt x="56578" y="852076"/>
                  </a:lnTo>
                  <a:lnTo>
                    <a:pt x="43594" y="896011"/>
                  </a:lnTo>
                  <a:lnTo>
                    <a:pt x="32232" y="940617"/>
                  </a:lnTo>
                  <a:lnTo>
                    <a:pt x="22524" y="985861"/>
                  </a:lnTo>
                  <a:lnTo>
                    <a:pt x="14506" y="1031708"/>
                  </a:lnTo>
                  <a:lnTo>
                    <a:pt x="8210" y="1078126"/>
                  </a:lnTo>
                  <a:lnTo>
                    <a:pt x="3671" y="1125079"/>
                  </a:lnTo>
                  <a:lnTo>
                    <a:pt x="923" y="1172534"/>
                  </a:lnTo>
                  <a:lnTo>
                    <a:pt x="0" y="1220457"/>
                  </a:lnTo>
                  <a:lnTo>
                    <a:pt x="923" y="1268379"/>
                  </a:lnTo>
                  <a:lnTo>
                    <a:pt x="3671" y="1315833"/>
                  </a:lnTo>
                  <a:lnTo>
                    <a:pt x="8210" y="1362785"/>
                  </a:lnTo>
                  <a:lnTo>
                    <a:pt x="14506" y="1409202"/>
                  </a:lnTo>
                  <a:lnTo>
                    <a:pt x="22524" y="1455049"/>
                  </a:lnTo>
                  <a:lnTo>
                    <a:pt x="32232" y="1500292"/>
                  </a:lnTo>
                  <a:lnTo>
                    <a:pt x="43594" y="1544897"/>
                  </a:lnTo>
                  <a:lnTo>
                    <a:pt x="56578" y="1588831"/>
                  </a:lnTo>
                  <a:lnTo>
                    <a:pt x="71149" y="1632060"/>
                  </a:lnTo>
                  <a:lnTo>
                    <a:pt x="87273" y="1674550"/>
                  </a:lnTo>
                  <a:lnTo>
                    <a:pt x="104917" y="1716266"/>
                  </a:lnTo>
                  <a:lnTo>
                    <a:pt x="124046" y="1757175"/>
                  </a:lnTo>
                  <a:lnTo>
                    <a:pt x="144626" y="1797243"/>
                  </a:lnTo>
                  <a:lnTo>
                    <a:pt x="166624" y="1836436"/>
                  </a:lnTo>
                  <a:lnTo>
                    <a:pt x="190006" y="1874720"/>
                  </a:lnTo>
                  <a:lnTo>
                    <a:pt x="214738" y="1912062"/>
                  </a:lnTo>
                  <a:lnTo>
                    <a:pt x="240786" y="1948426"/>
                  </a:lnTo>
                  <a:lnTo>
                    <a:pt x="268115" y="1983780"/>
                  </a:lnTo>
                  <a:lnTo>
                    <a:pt x="296693" y="2018090"/>
                  </a:lnTo>
                  <a:lnTo>
                    <a:pt x="326485" y="2051321"/>
                  </a:lnTo>
                  <a:lnTo>
                    <a:pt x="357457" y="2083439"/>
                  </a:lnTo>
                  <a:lnTo>
                    <a:pt x="389575" y="2114412"/>
                  </a:lnTo>
                  <a:lnTo>
                    <a:pt x="422806" y="2144204"/>
                  </a:lnTo>
                  <a:lnTo>
                    <a:pt x="457115" y="2172782"/>
                  </a:lnTo>
                  <a:lnTo>
                    <a:pt x="492469" y="2200111"/>
                  </a:lnTo>
                  <a:lnTo>
                    <a:pt x="528834" y="2226159"/>
                  </a:lnTo>
                  <a:lnTo>
                    <a:pt x="566175" y="2250891"/>
                  </a:lnTo>
                  <a:lnTo>
                    <a:pt x="604459" y="2274274"/>
                  </a:lnTo>
                  <a:lnTo>
                    <a:pt x="643652" y="2296272"/>
                  </a:lnTo>
                  <a:lnTo>
                    <a:pt x="683720" y="2316853"/>
                  </a:lnTo>
                  <a:lnTo>
                    <a:pt x="724630" y="2335982"/>
                  </a:lnTo>
                  <a:lnTo>
                    <a:pt x="766346" y="2353626"/>
                  </a:lnTo>
                  <a:lnTo>
                    <a:pt x="808836" y="2369751"/>
                  </a:lnTo>
                  <a:lnTo>
                    <a:pt x="852065" y="2384322"/>
                  </a:lnTo>
                  <a:lnTo>
                    <a:pt x="895999" y="2397306"/>
                  </a:lnTo>
                  <a:lnTo>
                    <a:pt x="940605" y="2408668"/>
                  </a:lnTo>
                  <a:lnTo>
                    <a:pt x="985849" y="2418376"/>
                  </a:lnTo>
                  <a:lnTo>
                    <a:pt x="1031696" y="2426395"/>
                  </a:lnTo>
                  <a:lnTo>
                    <a:pt x="1078113" y="2432690"/>
                  </a:lnTo>
                  <a:lnTo>
                    <a:pt x="1125066" y="2437229"/>
                  </a:lnTo>
                  <a:lnTo>
                    <a:pt x="1172521" y="2439978"/>
                  </a:lnTo>
                  <a:lnTo>
                    <a:pt x="1220444" y="2440901"/>
                  </a:lnTo>
                  <a:close/>
                </a:path>
              </a:pathLst>
            </a:custGeom>
            <a:ln w="76200">
              <a:solidFill>
                <a:srgbClr val="B8DDB1"/>
              </a:solidFill>
            </a:ln>
          </p:spPr>
          <p:txBody>
            <a:bodyPr wrap="square" lIns="0" tIns="0" rIns="0" bIns="0" rtlCol="0"/>
            <a:lstStyle/>
            <a:p>
              <a:endParaRPr sz="1154"/>
            </a:p>
          </p:txBody>
        </p:sp>
        <p:sp>
          <p:nvSpPr>
            <p:cNvPr id="6" name="object 6"/>
            <p:cNvSpPr/>
            <p:nvPr/>
          </p:nvSpPr>
          <p:spPr>
            <a:xfrm>
              <a:off x="8199583" y="2099668"/>
              <a:ext cx="2055495" cy="2055495"/>
            </a:xfrm>
            <a:custGeom>
              <a:avLst/>
              <a:gdLst/>
              <a:ahLst/>
              <a:cxnLst/>
              <a:rect l="l" t="t" r="r" b="b"/>
              <a:pathLst>
                <a:path w="2055495" h="2055495">
                  <a:moveTo>
                    <a:pt x="1027493" y="2054987"/>
                  </a:moveTo>
                  <a:lnTo>
                    <a:pt x="1075862" y="2053868"/>
                  </a:lnTo>
                  <a:lnTo>
                    <a:pt x="1123656" y="2050546"/>
                  </a:lnTo>
                  <a:lnTo>
                    <a:pt x="1170824" y="2045069"/>
                  </a:lnTo>
                  <a:lnTo>
                    <a:pt x="1217319" y="2037488"/>
                  </a:lnTo>
                  <a:lnTo>
                    <a:pt x="1263089" y="2027850"/>
                  </a:lnTo>
                  <a:lnTo>
                    <a:pt x="1308087" y="2016206"/>
                  </a:lnTo>
                  <a:lnTo>
                    <a:pt x="1352262" y="2002605"/>
                  </a:lnTo>
                  <a:lnTo>
                    <a:pt x="1395566" y="1987096"/>
                  </a:lnTo>
                  <a:lnTo>
                    <a:pt x="1437949" y="1969728"/>
                  </a:lnTo>
                  <a:lnTo>
                    <a:pt x="1479361" y="1950552"/>
                  </a:lnTo>
                  <a:lnTo>
                    <a:pt x="1519753" y="1929615"/>
                  </a:lnTo>
                  <a:lnTo>
                    <a:pt x="1559077" y="1906969"/>
                  </a:lnTo>
                  <a:lnTo>
                    <a:pt x="1597282" y="1882661"/>
                  </a:lnTo>
                  <a:lnTo>
                    <a:pt x="1634320" y="1856741"/>
                  </a:lnTo>
                  <a:lnTo>
                    <a:pt x="1670140" y="1829259"/>
                  </a:lnTo>
                  <a:lnTo>
                    <a:pt x="1704694" y="1800264"/>
                  </a:lnTo>
                  <a:lnTo>
                    <a:pt x="1737932" y="1769805"/>
                  </a:lnTo>
                  <a:lnTo>
                    <a:pt x="1769805" y="1737932"/>
                  </a:lnTo>
                  <a:lnTo>
                    <a:pt x="1800264" y="1704694"/>
                  </a:lnTo>
                  <a:lnTo>
                    <a:pt x="1829259" y="1670140"/>
                  </a:lnTo>
                  <a:lnTo>
                    <a:pt x="1856741" y="1634320"/>
                  </a:lnTo>
                  <a:lnTo>
                    <a:pt x="1882661" y="1597282"/>
                  </a:lnTo>
                  <a:lnTo>
                    <a:pt x="1906969" y="1559077"/>
                  </a:lnTo>
                  <a:lnTo>
                    <a:pt x="1929615" y="1519753"/>
                  </a:lnTo>
                  <a:lnTo>
                    <a:pt x="1950552" y="1479361"/>
                  </a:lnTo>
                  <a:lnTo>
                    <a:pt x="1969728" y="1437949"/>
                  </a:lnTo>
                  <a:lnTo>
                    <a:pt x="1987096" y="1395566"/>
                  </a:lnTo>
                  <a:lnTo>
                    <a:pt x="2002605" y="1352262"/>
                  </a:lnTo>
                  <a:lnTo>
                    <a:pt x="2016206" y="1308087"/>
                  </a:lnTo>
                  <a:lnTo>
                    <a:pt x="2027850" y="1263089"/>
                  </a:lnTo>
                  <a:lnTo>
                    <a:pt x="2037488" y="1217319"/>
                  </a:lnTo>
                  <a:lnTo>
                    <a:pt x="2045069" y="1170824"/>
                  </a:lnTo>
                  <a:lnTo>
                    <a:pt x="2050546" y="1123656"/>
                  </a:lnTo>
                  <a:lnTo>
                    <a:pt x="2053868" y="1075862"/>
                  </a:lnTo>
                  <a:lnTo>
                    <a:pt x="2054986" y="1027493"/>
                  </a:lnTo>
                  <a:lnTo>
                    <a:pt x="2053868" y="979124"/>
                  </a:lnTo>
                  <a:lnTo>
                    <a:pt x="2050546" y="931330"/>
                  </a:lnTo>
                  <a:lnTo>
                    <a:pt x="2045069" y="884162"/>
                  </a:lnTo>
                  <a:lnTo>
                    <a:pt x="2037488" y="837667"/>
                  </a:lnTo>
                  <a:lnTo>
                    <a:pt x="2027850" y="791897"/>
                  </a:lnTo>
                  <a:lnTo>
                    <a:pt x="2016206" y="746899"/>
                  </a:lnTo>
                  <a:lnTo>
                    <a:pt x="2002605" y="702724"/>
                  </a:lnTo>
                  <a:lnTo>
                    <a:pt x="1987096" y="659420"/>
                  </a:lnTo>
                  <a:lnTo>
                    <a:pt x="1969728" y="617037"/>
                  </a:lnTo>
                  <a:lnTo>
                    <a:pt x="1950552" y="575625"/>
                  </a:lnTo>
                  <a:lnTo>
                    <a:pt x="1929615" y="535233"/>
                  </a:lnTo>
                  <a:lnTo>
                    <a:pt x="1906969" y="495909"/>
                  </a:lnTo>
                  <a:lnTo>
                    <a:pt x="1882661" y="457704"/>
                  </a:lnTo>
                  <a:lnTo>
                    <a:pt x="1856741" y="420666"/>
                  </a:lnTo>
                  <a:lnTo>
                    <a:pt x="1829259" y="384846"/>
                  </a:lnTo>
                  <a:lnTo>
                    <a:pt x="1800264" y="350292"/>
                  </a:lnTo>
                  <a:lnTo>
                    <a:pt x="1769805" y="317054"/>
                  </a:lnTo>
                  <a:lnTo>
                    <a:pt x="1737932" y="285181"/>
                  </a:lnTo>
                  <a:lnTo>
                    <a:pt x="1704694" y="254722"/>
                  </a:lnTo>
                  <a:lnTo>
                    <a:pt x="1670140" y="225727"/>
                  </a:lnTo>
                  <a:lnTo>
                    <a:pt x="1634320" y="198245"/>
                  </a:lnTo>
                  <a:lnTo>
                    <a:pt x="1597282" y="172325"/>
                  </a:lnTo>
                  <a:lnTo>
                    <a:pt x="1559077" y="148017"/>
                  </a:lnTo>
                  <a:lnTo>
                    <a:pt x="1519753" y="125371"/>
                  </a:lnTo>
                  <a:lnTo>
                    <a:pt x="1479361" y="104434"/>
                  </a:lnTo>
                  <a:lnTo>
                    <a:pt x="1437949" y="85258"/>
                  </a:lnTo>
                  <a:lnTo>
                    <a:pt x="1395566" y="67890"/>
                  </a:lnTo>
                  <a:lnTo>
                    <a:pt x="1352262" y="52381"/>
                  </a:lnTo>
                  <a:lnTo>
                    <a:pt x="1308087" y="38780"/>
                  </a:lnTo>
                  <a:lnTo>
                    <a:pt x="1263089" y="27136"/>
                  </a:lnTo>
                  <a:lnTo>
                    <a:pt x="1217319" y="17498"/>
                  </a:lnTo>
                  <a:lnTo>
                    <a:pt x="1170824" y="9917"/>
                  </a:lnTo>
                  <a:lnTo>
                    <a:pt x="1123656" y="4440"/>
                  </a:lnTo>
                  <a:lnTo>
                    <a:pt x="1075862" y="1118"/>
                  </a:lnTo>
                  <a:lnTo>
                    <a:pt x="1027493" y="0"/>
                  </a:lnTo>
                  <a:lnTo>
                    <a:pt x="979124" y="1118"/>
                  </a:lnTo>
                  <a:lnTo>
                    <a:pt x="931330" y="4440"/>
                  </a:lnTo>
                  <a:lnTo>
                    <a:pt x="884162" y="9917"/>
                  </a:lnTo>
                  <a:lnTo>
                    <a:pt x="837667" y="17498"/>
                  </a:lnTo>
                  <a:lnTo>
                    <a:pt x="791897" y="27136"/>
                  </a:lnTo>
                  <a:lnTo>
                    <a:pt x="746899" y="38780"/>
                  </a:lnTo>
                  <a:lnTo>
                    <a:pt x="702724" y="52381"/>
                  </a:lnTo>
                  <a:lnTo>
                    <a:pt x="659420" y="67890"/>
                  </a:lnTo>
                  <a:lnTo>
                    <a:pt x="617037" y="85258"/>
                  </a:lnTo>
                  <a:lnTo>
                    <a:pt x="575625" y="104434"/>
                  </a:lnTo>
                  <a:lnTo>
                    <a:pt x="535233" y="125371"/>
                  </a:lnTo>
                  <a:lnTo>
                    <a:pt x="495909" y="148017"/>
                  </a:lnTo>
                  <a:lnTo>
                    <a:pt x="457704" y="172325"/>
                  </a:lnTo>
                  <a:lnTo>
                    <a:pt x="420666" y="198245"/>
                  </a:lnTo>
                  <a:lnTo>
                    <a:pt x="384846" y="225727"/>
                  </a:lnTo>
                  <a:lnTo>
                    <a:pt x="350292" y="254722"/>
                  </a:lnTo>
                  <a:lnTo>
                    <a:pt x="317054" y="285181"/>
                  </a:lnTo>
                  <a:lnTo>
                    <a:pt x="285181" y="317054"/>
                  </a:lnTo>
                  <a:lnTo>
                    <a:pt x="254722" y="350292"/>
                  </a:lnTo>
                  <a:lnTo>
                    <a:pt x="225727" y="384846"/>
                  </a:lnTo>
                  <a:lnTo>
                    <a:pt x="198245" y="420666"/>
                  </a:lnTo>
                  <a:lnTo>
                    <a:pt x="172325" y="457704"/>
                  </a:lnTo>
                  <a:lnTo>
                    <a:pt x="148017" y="495909"/>
                  </a:lnTo>
                  <a:lnTo>
                    <a:pt x="125371" y="535233"/>
                  </a:lnTo>
                  <a:lnTo>
                    <a:pt x="104434" y="575625"/>
                  </a:lnTo>
                  <a:lnTo>
                    <a:pt x="85258" y="617037"/>
                  </a:lnTo>
                  <a:lnTo>
                    <a:pt x="67890" y="659420"/>
                  </a:lnTo>
                  <a:lnTo>
                    <a:pt x="52381" y="702724"/>
                  </a:lnTo>
                  <a:lnTo>
                    <a:pt x="38780" y="746899"/>
                  </a:lnTo>
                  <a:lnTo>
                    <a:pt x="27136" y="791897"/>
                  </a:lnTo>
                  <a:lnTo>
                    <a:pt x="17498" y="837667"/>
                  </a:lnTo>
                  <a:lnTo>
                    <a:pt x="9917" y="884162"/>
                  </a:lnTo>
                  <a:lnTo>
                    <a:pt x="4440" y="931330"/>
                  </a:lnTo>
                  <a:lnTo>
                    <a:pt x="1118" y="979124"/>
                  </a:lnTo>
                  <a:lnTo>
                    <a:pt x="0" y="1027493"/>
                  </a:lnTo>
                  <a:lnTo>
                    <a:pt x="1118" y="1075862"/>
                  </a:lnTo>
                  <a:lnTo>
                    <a:pt x="4440" y="1123656"/>
                  </a:lnTo>
                  <a:lnTo>
                    <a:pt x="9917" y="1170824"/>
                  </a:lnTo>
                  <a:lnTo>
                    <a:pt x="17498" y="1217319"/>
                  </a:lnTo>
                  <a:lnTo>
                    <a:pt x="27136" y="1263089"/>
                  </a:lnTo>
                  <a:lnTo>
                    <a:pt x="38780" y="1308087"/>
                  </a:lnTo>
                  <a:lnTo>
                    <a:pt x="52381" y="1352262"/>
                  </a:lnTo>
                  <a:lnTo>
                    <a:pt x="67890" y="1395566"/>
                  </a:lnTo>
                  <a:lnTo>
                    <a:pt x="85258" y="1437949"/>
                  </a:lnTo>
                  <a:lnTo>
                    <a:pt x="104434" y="1479361"/>
                  </a:lnTo>
                  <a:lnTo>
                    <a:pt x="125371" y="1519753"/>
                  </a:lnTo>
                  <a:lnTo>
                    <a:pt x="148017" y="1559077"/>
                  </a:lnTo>
                  <a:lnTo>
                    <a:pt x="172325" y="1597282"/>
                  </a:lnTo>
                  <a:lnTo>
                    <a:pt x="198245" y="1634320"/>
                  </a:lnTo>
                  <a:lnTo>
                    <a:pt x="225727" y="1670140"/>
                  </a:lnTo>
                  <a:lnTo>
                    <a:pt x="254722" y="1704694"/>
                  </a:lnTo>
                  <a:lnTo>
                    <a:pt x="285181" y="1737932"/>
                  </a:lnTo>
                  <a:lnTo>
                    <a:pt x="317054" y="1769805"/>
                  </a:lnTo>
                  <a:lnTo>
                    <a:pt x="350292" y="1800264"/>
                  </a:lnTo>
                  <a:lnTo>
                    <a:pt x="384846" y="1829259"/>
                  </a:lnTo>
                  <a:lnTo>
                    <a:pt x="420666" y="1856741"/>
                  </a:lnTo>
                  <a:lnTo>
                    <a:pt x="457704" y="1882661"/>
                  </a:lnTo>
                  <a:lnTo>
                    <a:pt x="495909" y="1906969"/>
                  </a:lnTo>
                  <a:lnTo>
                    <a:pt x="535233" y="1929615"/>
                  </a:lnTo>
                  <a:lnTo>
                    <a:pt x="575625" y="1950552"/>
                  </a:lnTo>
                  <a:lnTo>
                    <a:pt x="617037" y="1969728"/>
                  </a:lnTo>
                  <a:lnTo>
                    <a:pt x="659420" y="1987096"/>
                  </a:lnTo>
                  <a:lnTo>
                    <a:pt x="702724" y="2002605"/>
                  </a:lnTo>
                  <a:lnTo>
                    <a:pt x="746899" y="2016206"/>
                  </a:lnTo>
                  <a:lnTo>
                    <a:pt x="791897" y="2027850"/>
                  </a:lnTo>
                  <a:lnTo>
                    <a:pt x="837667" y="2037488"/>
                  </a:lnTo>
                  <a:lnTo>
                    <a:pt x="884162" y="2045069"/>
                  </a:lnTo>
                  <a:lnTo>
                    <a:pt x="931330" y="2050546"/>
                  </a:lnTo>
                  <a:lnTo>
                    <a:pt x="979124" y="2053868"/>
                  </a:lnTo>
                  <a:lnTo>
                    <a:pt x="1027493" y="2054987"/>
                  </a:lnTo>
                  <a:close/>
                </a:path>
              </a:pathLst>
            </a:custGeom>
            <a:ln w="127000">
              <a:solidFill>
                <a:srgbClr val="A1D293"/>
              </a:solidFill>
            </a:ln>
          </p:spPr>
          <p:txBody>
            <a:bodyPr wrap="square" lIns="0" tIns="0" rIns="0" bIns="0" rtlCol="0"/>
            <a:lstStyle/>
            <a:p>
              <a:endParaRPr sz="1154"/>
            </a:p>
          </p:txBody>
        </p:sp>
        <p:sp>
          <p:nvSpPr>
            <p:cNvPr id="7" name="object 7"/>
            <p:cNvSpPr/>
            <p:nvPr/>
          </p:nvSpPr>
          <p:spPr>
            <a:xfrm>
              <a:off x="4784965" y="170971"/>
              <a:ext cx="3916679" cy="3916679"/>
            </a:xfrm>
            <a:custGeom>
              <a:avLst/>
              <a:gdLst/>
              <a:ahLst/>
              <a:cxnLst/>
              <a:rect l="l" t="t" r="r" b="b"/>
              <a:pathLst>
                <a:path w="3916679" h="3916679">
                  <a:moveTo>
                    <a:pt x="1958035" y="0"/>
                  </a:moveTo>
                  <a:lnTo>
                    <a:pt x="1909753" y="583"/>
                  </a:lnTo>
                  <a:lnTo>
                    <a:pt x="1861759" y="2325"/>
                  </a:lnTo>
                  <a:lnTo>
                    <a:pt x="1814065" y="5212"/>
                  </a:lnTo>
                  <a:lnTo>
                    <a:pt x="1766685" y="9230"/>
                  </a:lnTo>
                  <a:lnTo>
                    <a:pt x="1719632" y="14367"/>
                  </a:lnTo>
                  <a:lnTo>
                    <a:pt x="1672920" y="20608"/>
                  </a:lnTo>
                  <a:lnTo>
                    <a:pt x="1626562" y="27940"/>
                  </a:lnTo>
                  <a:lnTo>
                    <a:pt x="1580571" y="36351"/>
                  </a:lnTo>
                  <a:lnTo>
                    <a:pt x="1534962" y="45826"/>
                  </a:lnTo>
                  <a:lnTo>
                    <a:pt x="1489747" y="56352"/>
                  </a:lnTo>
                  <a:lnTo>
                    <a:pt x="1444939" y="67915"/>
                  </a:lnTo>
                  <a:lnTo>
                    <a:pt x="1400552" y="80503"/>
                  </a:lnTo>
                  <a:lnTo>
                    <a:pt x="1356601" y="94102"/>
                  </a:lnTo>
                  <a:lnTo>
                    <a:pt x="1313096" y="108698"/>
                  </a:lnTo>
                  <a:lnTo>
                    <a:pt x="1270054" y="124279"/>
                  </a:lnTo>
                  <a:lnTo>
                    <a:pt x="1227486" y="140830"/>
                  </a:lnTo>
                  <a:lnTo>
                    <a:pt x="1185406" y="158338"/>
                  </a:lnTo>
                  <a:lnTo>
                    <a:pt x="1143828" y="176790"/>
                  </a:lnTo>
                  <a:lnTo>
                    <a:pt x="1102764" y="196172"/>
                  </a:lnTo>
                  <a:lnTo>
                    <a:pt x="1062229" y="216472"/>
                  </a:lnTo>
                  <a:lnTo>
                    <a:pt x="1022236" y="237675"/>
                  </a:lnTo>
                  <a:lnTo>
                    <a:pt x="982798" y="259769"/>
                  </a:lnTo>
                  <a:lnTo>
                    <a:pt x="943928" y="282739"/>
                  </a:lnTo>
                  <a:lnTo>
                    <a:pt x="905640" y="306573"/>
                  </a:lnTo>
                  <a:lnTo>
                    <a:pt x="867948" y="331257"/>
                  </a:lnTo>
                  <a:lnTo>
                    <a:pt x="830864" y="356777"/>
                  </a:lnTo>
                  <a:lnTo>
                    <a:pt x="794403" y="383121"/>
                  </a:lnTo>
                  <a:lnTo>
                    <a:pt x="758577" y="410274"/>
                  </a:lnTo>
                  <a:lnTo>
                    <a:pt x="723400" y="438224"/>
                  </a:lnTo>
                  <a:lnTo>
                    <a:pt x="688886" y="466957"/>
                  </a:lnTo>
                  <a:lnTo>
                    <a:pt x="655047" y="496460"/>
                  </a:lnTo>
                  <a:lnTo>
                    <a:pt x="621898" y="526718"/>
                  </a:lnTo>
                  <a:lnTo>
                    <a:pt x="589451" y="557720"/>
                  </a:lnTo>
                  <a:lnTo>
                    <a:pt x="557720" y="589451"/>
                  </a:lnTo>
                  <a:lnTo>
                    <a:pt x="526718" y="621898"/>
                  </a:lnTo>
                  <a:lnTo>
                    <a:pt x="496460" y="655047"/>
                  </a:lnTo>
                  <a:lnTo>
                    <a:pt x="466957" y="688886"/>
                  </a:lnTo>
                  <a:lnTo>
                    <a:pt x="438224" y="723400"/>
                  </a:lnTo>
                  <a:lnTo>
                    <a:pt x="410274" y="758577"/>
                  </a:lnTo>
                  <a:lnTo>
                    <a:pt x="383121" y="794403"/>
                  </a:lnTo>
                  <a:lnTo>
                    <a:pt x="356777" y="830864"/>
                  </a:lnTo>
                  <a:lnTo>
                    <a:pt x="331257" y="867948"/>
                  </a:lnTo>
                  <a:lnTo>
                    <a:pt x="306573" y="905640"/>
                  </a:lnTo>
                  <a:lnTo>
                    <a:pt x="282739" y="943928"/>
                  </a:lnTo>
                  <a:lnTo>
                    <a:pt x="259769" y="982798"/>
                  </a:lnTo>
                  <a:lnTo>
                    <a:pt x="237675" y="1022236"/>
                  </a:lnTo>
                  <a:lnTo>
                    <a:pt x="216472" y="1062229"/>
                  </a:lnTo>
                  <a:lnTo>
                    <a:pt x="196172" y="1102764"/>
                  </a:lnTo>
                  <a:lnTo>
                    <a:pt x="176790" y="1143828"/>
                  </a:lnTo>
                  <a:lnTo>
                    <a:pt x="158338" y="1185406"/>
                  </a:lnTo>
                  <a:lnTo>
                    <a:pt x="140830" y="1227486"/>
                  </a:lnTo>
                  <a:lnTo>
                    <a:pt x="124279" y="1270054"/>
                  </a:lnTo>
                  <a:lnTo>
                    <a:pt x="108698" y="1313096"/>
                  </a:lnTo>
                  <a:lnTo>
                    <a:pt x="94102" y="1356601"/>
                  </a:lnTo>
                  <a:lnTo>
                    <a:pt x="80503" y="1400552"/>
                  </a:lnTo>
                  <a:lnTo>
                    <a:pt x="67915" y="1444939"/>
                  </a:lnTo>
                  <a:lnTo>
                    <a:pt x="56352" y="1489747"/>
                  </a:lnTo>
                  <a:lnTo>
                    <a:pt x="45826" y="1534962"/>
                  </a:lnTo>
                  <a:lnTo>
                    <a:pt x="36351" y="1580571"/>
                  </a:lnTo>
                  <a:lnTo>
                    <a:pt x="27940" y="1626562"/>
                  </a:lnTo>
                  <a:lnTo>
                    <a:pt x="20608" y="1672920"/>
                  </a:lnTo>
                  <a:lnTo>
                    <a:pt x="14367" y="1719632"/>
                  </a:lnTo>
                  <a:lnTo>
                    <a:pt x="9230" y="1766685"/>
                  </a:lnTo>
                  <a:lnTo>
                    <a:pt x="5212" y="1814065"/>
                  </a:lnTo>
                  <a:lnTo>
                    <a:pt x="2325" y="1861759"/>
                  </a:lnTo>
                  <a:lnTo>
                    <a:pt x="583" y="1909753"/>
                  </a:lnTo>
                  <a:lnTo>
                    <a:pt x="0" y="1958035"/>
                  </a:lnTo>
                  <a:lnTo>
                    <a:pt x="583" y="2006316"/>
                  </a:lnTo>
                  <a:lnTo>
                    <a:pt x="2325" y="2054311"/>
                  </a:lnTo>
                  <a:lnTo>
                    <a:pt x="5212" y="2102005"/>
                  </a:lnTo>
                  <a:lnTo>
                    <a:pt x="9230" y="2149385"/>
                  </a:lnTo>
                  <a:lnTo>
                    <a:pt x="14367" y="2196437"/>
                  </a:lnTo>
                  <a:lnTo>
                    <a:pt x="20608" y="2243149"/>
                  </a:lnTo>
                  <a:lnTo>
                    <a:pt x="27940" y="2289507"/>
                  </a:lnTo>
                  <a:lnTo>
                    <a:pt x="36351" y="2335498"/>
                  </a:lnTo>
                  <a:lnTo>
                    <a:pt x="45826" y="2381108"/>
                  </a:lnTo>
                  <a:lnTo>
                    <a:pt x="56352" y="2426323"/>
                  </a:lnTo>
                  <a:lnTo>
                    <a:pt x="67915" y="2471130"/>
                  </a:lnTo>
                  <a:lnTo>
                    <a:pt x="80503" y="2515517"/>
                  </a:lnTo>
                  <a:lnTo>
                    <a:pt x="94102" y="2559469"/>
                  </a:lnTo>
                  <a:lnTo>
                    <a:pt x="108698" y="2602973"/>
                  </a:lnTo>
                  <a:lnTo>
                    <a:pt x="124279" y="2646016"/>
                  </a:lnTo>
                  <a:lnTo>
                    <a:pt x="140830" y="2688584"/>
                  </a:lnTo>
                  <a:lnTo>
                    <a:pt x="158338" y="2730664"/>
                  </a:lnTo>
                  <a:lnTo>
                    <a:pt x="176790" y="2772242"/>
                  </a:lnTo>
                  <a:lnTo>
                    <a:pt x="196172" y="2813305"/>
                  </a:lnTo>
                  <a:lnTo>
                    <a:pt x="216472" y="2853840"/>
                  </a:lnTo>
                  <a:lnTo>
                    <a:pt x="237675" y="2893834"/>
                  </a:lnTo>
                  <a:lnTo>
                    <a:pt x="259769" y="2933272"/>
                  </a:lnTo>
                  <a:lnTo>
                    <a:pt x="282739" y="2972142"/>
                  </a:lnTo>
                  <a:lnTo>
                    <a:pt x="306573" y="3010429"/>
                  </a:lnTo>
                  <a:lnTo>
                    <a:pt x="331257" y="3048121"/>
                  </a:lnTo>
                  <a:lnTo>
                    <a:pt x="356777" y="3085205"/>
                  </a:lnTo>
                  <a:lnTo>
                    <a:pt x="383121" y="3121666"/>
                  </a:lnTo>
                  <a:lnTo>
                    <a:pt x="410274" y="3157492"/>
                  </a:lnTo>
                  <a:lnTo>
                    <a:pt x="438224" y="3192669"/>
                  </a:lnTo>
                  <a:lnTo>
                    <a:pt x="466957" y="3227184"/>
                  </a:lnTo>
                  <a:lnTo>
                    <a:pt x="496460" y="3261022"/>
                  </a:lnTo>
                  <a:lnTo>
                    <a:pt x="526718" y="3294172"/>
                  </a:lnTo>
                  <a:lnTo>
                    <a:pt x="557720" y="3326619"/>
                  </a:lnTo>
                  <a:lnTo>
                    <a:pt x="589451" y="3358350"/>
                  </a:lnTo>
                  <a:lnTo>
                    <a:pt x="621898" y="3389351"/>
                  </a:lnTo>
                  <a:lnTo>
                    <a:pt x="655047" y="3419610"/>
                  </a:lnTo>
                  <a:lnTo>
                    <a:pt x="688886" y="3449112"/>
                  </a:lnTo>
                  <a:lnTo>
                    <a:pt x="723400" y="3477845"/>
                  </a:lnTo>
                  <a:lnTo>
                    <a:pt x="758577" y="3505795"/>
                  </a:lnTo>
                  <a:lnTo>
                    <a:pt x="794403" y="3532949"/>
                  </a:lnTo>
                  <a:lnTo>
                    <a:pt x="830864" y="3559292"/>
                  </a:lnTo>
                  <a:lnTo>
                    <a:pt x="867948" y="3584813"/>
                  </a:lnTo>
                  <a:lnTo>
                    <a:pt x="905640" y="3609496"/>
                  </a:lnTo>
                  <a:lnTo>
                    <a:pt x="943928" y="3633330"/>
                  </a:lnTo>
                  <a:lnTo>
                    <a:pt x="982798" y="3656301"/>
                  </a:lnTo>
                  <a:lnTo>
                    <a:pt x="1022236" y="3678394"/>
                  </a:lnTo>
                  <a:lnTo>
                    <a:pt x="1062229" y="3699597"/>
                  </a:lnTo>
                  <a:lnTo>
                    <a:pt x="1102764" y="3719897"/>
                  </a:lnTo>
                  <a:lnTo>
                    <a:pt x="1143828" y="3739280"/>
                  </a:lnTo>
                  <a:lnTo>
                    <a:pt x="1185406" y="3757732"/>
                  </a:lnTo>
                  <a:lnTo>
                    <a:pt x="1227486" y="3775240"/>
                  </a:lnTo>
                  <a:lnTo>
                    <a:pt x="1270054" y="3791791"/>
                  </a:lnTo>
                  <a:lnTo>
                    <a:pt x="1313096" y="3807371"/>
                  </a:lnTo>
                  <a:lnTo>
                    <a:pt x="1356601" y="3821967"/>
                  </a:lnTo>
                  <a:lnTo>
                    <a:pt x="1400552" y="3835566"/>
                  </a:lnTo>
                  <a:lnTo>
                    <a:pt x="1444939" y="3848154"/>
                  </a:lnTo>
                  <a:lnTo>
                    <a:pt x="1489747" y="3859718"/>
                  </a:lnTo>
                  <a:lnTo>
                    <a:pt x="1534962" y="3870244"/>
                  </a:lnTo>
                  <a:lnTo>
                    <a:pt x="1580571" y="3879719"/>
                  </a:lnTo>
                  <a:lnTo>
                    <a:pt x="1626562" y="3888129"/>
                  </a:lnTo>
                  <a:lnTo>
                    <a:pt x="1672920" y="3895461"/>
                  </a:lnTo>
                  <a:lnTo>
                    <a:pt x="1719632" y="3901703"/>
                  </a:lnTo>
                  <a:lnTo>
                    <a:pt x="1766685" y="3906839"/>
                  </a:lnTo>
                  <a:lnTo>
                    <a:pt x="1814065" y="3910857"/>
                  </a:lnTo>
                  <a:lnTo>
                    <a:pt x="1861759" y="3913744"/>
                  </a:lnTo>
                  <a:lnTo>
                    <a:pt x="1909753" y="3915486"/>
                  </a:lnTo>
                  <a:lnTo>
                    <a:pt x="1958035" y="3916070"/>
                  </a:lnTo>
                  <a:lnTo>
                    <a:pt x="2006316" y="3915486"/>
                  </a:lnTo>
                  <a:lnTo>
                    <a:pt x="2054311" y="3913744"/>
                  </a:lnTo>
                  <a:lnTo>
                    <a:pt x="2102005" y="3910857"/>
                  </a:lnTo>
                  <a:lnTo>
                    <a:pt x="2149385" y="3906839"/>
                  </a:lnTo>
                  <a:lnTo>
                    <a:pt x="2196437" y="3901703"/>
                  </a:lnTo>
                  <a:lnTo>
                    <a:pt x="2243149" y="3895461"/>
                  </a:lnTo>
                  <a:lnTo>
                    <a:pt x="2289507" y="3888129"/>
                  </a:lnTo>
                  <a:lnTo>
                    <a:pt x="2335498" y="3879719"/>
                  </a:lnTo>
                  <a:lnTo>
                    <a:pt x="2381108" y="3870244"/>
                  </a:lnTo>
                  <a:lnTo>
                    <a:pt x="2426323" y="3859718"/>
                  </a:lnTo>
                  <a:lnTo>
                    <a:pt x="2471130" y="3848154"/>
                  </a:lnTo>
                  <a:lnTo>
                    <a:pt x="2515517" y="3835566"/>
                  </a:lnTo>
                  <a:lnTo>
                    <a:pt x="2559469" y="3821967"/>
                  </a:lnTo>
                  <a:lnTo>
                    <a:pt x="2602973" y="3807371"/>
                  </a:lnTo>
                  <a:lnTo>
                    <a:pt x="2646016" y="3791791"/>
                  </a:lnTo>
                  <a:lnTo>
                    <a:pt x="2688584" y="3775240"/>
                  </a:lnTo>
                  <a:lnTo>
                    <a:pt x="2730664" y="3757732"/>
                  </a:lnTo>
                  <a:lnTo>
                    <a:pt x="2772242" y="3739280"/>
                  </a:lnTo>
                  <a:lnTo>
                    <a:pt x="2813305" y="3719897"/>
                  </a:lnTo>
                  <a:lnTo>
                    <a:pt x="2853840" y="3699597"/>
                  </a:lnTo>
                  <a:lnTo>
                    <a:pt x="2893834" y="3678394"/>
                  </a:lnTo>
                  <a:lnTo>
                    <a:pt x="2933272" y="3656301"/>
                  </a:lnTo>
                  <a:lnTo>
                    <a:pt x="2972142" y="3633330"/>
                  </a:lnTo>
                  <a:lnTo>
                    <a:pt x="3010429" y="3609496"/>
                  </a:lnTo>
                  <a:lnTo>
                    <a:pt x="3048121" y="3584813"/>
                  </a:lnTo>
                  <a:lnTo>
                    <a:pt x="3085205" y="3559292"/>
                  </a:lnTo>
                  <a:lnTo>
                    <a:pt x="3121666" y="3532949"/>
                  </a:lnTo>
                  <a:lnTo>
                    <a:pt x="3157492" y="3505795"/>
                  </a:lnTo>
                  <a:lnTo>
                    <a:pt x="3192669" y="3477845"/>
                  </a:lnTo>
                  <a:lnTo>
                    <a:pt x="3227184" y="3449112"/>
                  </a:lnTo>
                  <a:lnTo>
                    <a:pt x="3261022" y="3419610"/>
                  </a:lnTo>
                  <a:lnTo>
                    <a:pt x="3294172" y="3389351"/>
                  </a:lnTo>
                  <a:lnTo>
                    <a:pt x="3326619" y="3358350"/>
                  </a:lnTo>
                  <a:lnTo>
                    <a:pt x="3358350" y="3326619"/>
                  </a:lnTo>
                  <a:lnTo>
                    <a:pt x="3389351" y="3294172"/>
                  </a:lnTo>
                  <a:lnTo>
                    <a:pt x="3419610" y="3261022"/>
                  </a:lnTo>
                  <a:lnTo>
                    <a:pt x="3449112" y="3227184"/>
                  </a:lnTo>
                  <a:lnTo>
                    <a:pt x="3477845" y="3192669"/>
                  </a:lnTo>
                  <a:lnTo>
                    <a:pt x="3505795" y="3157492"/>
                  </a:lnTo>
                  <a:lnTo>
                    <a:pt x="3532949" y="3121666"/>
                  </a:lnTo>
                  <a:lnTo>
                    <a:pt x="3559292" y="3085205"/>
                  </a:lnTo>
                  <a:lnTo>
                    <a:pt x="3584813" y="3048121"/>
                  </a:lnTo>
                  <a:lnTo>
                    <a:pt x="3609496" y="3010429"/>
                  </a:lnTo>
                  <a:lnTo>
                    <a:pt x="3633330" y="2972142"/>
                  </a:lnTo>
                  <a:lnTo>
                    <a:pt x="3656301" y="2933272"/>
                  </a:lnTo>
                  <a:lnTo>
                    <a:pt x="3678394" y="2893834"/>
                  </a:lnTo>
                  <a:lnTo>
                    <a:pt x="3699597" y="2853840"/>
                  </a:lnTo>
                  <a:lnTo>
                    <a:pt x="3719897" y="2813305"/>
                  </a:lnTo>
                  <a:lnTo>
                    <a:pt x="3739280" y="2772242"/>
                  </a:lnTo>
                  <a:lnTo>
                    <a:pt x="3757732" y="2730664"/>
                  </a:lnTo>
                  <a:lnTo>
                    <a:pt x="3775240" y="2688584"/>
                  </a:lnTo>
                  <a:lnTo>
                    <a:pt x="3791791" y="2646016"/>
                  </a:lnTo>
                  <a:lnTo>
                    <a:pt x="3807371" y="2602973"/>
                  </a:lnTo>
                  <a:lnTo>
                    <a:pt x="3821967" y="2559469"/>
                  </a:lnTo>
                  <a:lnTo>
                    <a:pt x="3835566" y="2515517"/>
                  </a:lnTo>
                  <a:lnTo>
                    <a:pt x="3848154" y="2471130"/>
                  </a:lnTo>
                  <a:lnTo>
                    <a:pt x="3859718" y="2426323"/>
                  </a:lnTo>
                  <a:lnTo>
                    <a:pt x="3870244" y="2381108"/>
                  </a:lnTo>
                  <a:lnTo>
                    <a:pt x="3879719" y="2335498"/>
                  </a:lnTo>
                  <a:lnTo>
                    <a:pt x="3888129" y="2289507"/>
                  </a:lnTo>
                  <a:lnTo>
                    <a:pt x="3895461" y="2243149"/>
                  </a:lnTo>
                  <a:lnTo>
                    <a:pt x="3901703" y="2196437"/>
                  </a:lnTo>
                  <a:lnTo>
                    <a:pt x="3906839" y="2149385"/>
                  </a:lnTo>
                  <a:lnTo>
                    <a:pt x="3910857" y="2102005"/>
                  </a:lnTo>
                  <a:lnTo>
                    <a:pt x="3913744" y="2054311"/>
                  </a:lnTo>
                  <a:lnTo>
                    <a:pt x="3915486" y="2006316"/>
                  </a:lnTo>
                  <a:lnTo>
                    <a:pt x="3916070" y="1958035"/>
                  </a:lnTo>
                  <a:lnTo>
                    <a:pt x="3915486" y="1909753"/>
                  </a:lnTo>
                  <a:lnTo>
                    <a:pt x="3913744" y="1861759"/>
                  </a:lnTo>
                  <a:lnTo>
                    <a:pt x="3910857" y="1814065"/>
                  </a:lnTo>
                  <a:lnTo>
                    <a:pt x="3906839" y="1766685"/>
                  </a:lnTo>
                  <a:lnTo>
                    <a:pt x="3901703" y="1719632"/>
                  </a:lnTo>
                  <a:lnTo>
                    <a:pt x="3895461" y="1672920"/>
                  </a:lnTo>
                  <a:lnTo>
                    <a:pt x="3888129" y="1626562"/>
                  </a:lnTo>
                  <a:lnTo>
                    <a:pt x="3879719" y="1580571"/>
                  </a:lnTo>
                  <a:lnTo>
                    <a:pt x="3870244" y="1534962"/>
                  </a:lnTo>
                  <a:lnTo>
                    <a:pt x="3859718" y="1489747"/>
                  </a:lnTo>
                  <a:lnTo>
                    <a:pt x="3848154" y="1444939"/>
                  </a:lnTo>
                  <a:lnTo>
                    <a:pt x="3835566" y="1400552"/>
                  </a:lnTo>
                  <a:lnTo>
                    <a:pt x="3821967" y="1356601"/>
                  </a:lnTo>
                  <a:lnTo>
                    <a:pt x="3807371" y="1313096"/>
                  </a:lnTo>
                  <a:lnTo>
                    <a:pt x="3791791" y="1270054"/>
                  </a:lnTo>
                  <a:lnTo>
                    <a:pt x="3775240" y="1227486"/>
                  </a:lnTo>
                  <a:lnTo>
                    <a:pt x="3757732" y="1185406"/>
                  </a:lnTo>
                  <a:lnTo>
                    <a:pt x="3739280" y="1143828"/>
                  </a:lnTo>
                  <a:lnTo>
                    <a:pt x="3719897" y="1102764"/>
                  </a:lnTo>
                  <a:lnTo>
                    <a:pt x="3699597" y="1062229"/>
                  </a:lnTo>
                  <a:lnTo>
                    <a:pt x="3678394" y="1022236"/>
                  </a:lnTo>
                  <a:lnTo>
                    <a:pt x="3656301" y="982798"/>
                  </a:lnTo>
                  <a:lnTo>
                    <a:pt x="3633330" y="943928"/>
                  </a:lnTo>
                  <a:lnTo>
                    <a:pt x="3609496" y="905640"/>
                  </a:lnTo>
                  <a:lnTo>
                    <a:pt x="3584813" y="867948"/>
                  </a:lnTo>
                  <a:lnTo>
                    <a:pt x="3559292" y="830864"/>
                  </a:lnTo>
                  <a:lnTo>
                    <a:pt x="3532949" y="794403"/>
                  </a:lnTo>
                  <a:lnTo>
                    <a:pt x="3505795" y="758577"/>
                  </a:lnTo>
                  <a:lnTo>
                    <a:pt x="3477845" y="723400"/>
                  </a:lnTo>
                  <a:lnTo>
                    <a:pt x="3449112" y="688886"/>
                  </a:lnTo>
                  <a:lnTo>
                    <a:pt x="3419610" y="655047"/>
                  </a:lnTo>
                  <a:lnTo>
                    <a:pt x="3389351" y="621898"/>
                  </a:lnTo>
                  <a:lnTo>
                    <a:pt x="3358350" y="589451"/>
                  </a:lnTo>
                  <a:lnTo>
                    <a:pt x="3326619" y="557720"/>
                  </a:lnTo>
                  <a:lnTo>
                    <a:pt x="3294172" y="526718"/>
                  </a:lnTo>
                  <a:lnTo>
                    <a:pt x="3261022" y="496460"/>
                  </a:lnTo>
                  <a:lnTo>
                    <a:pt x="3227184" y="466957"/>
                  </a:lnTo>
                  <a:lnTo>
                    <a:pt x="3192669" y="438224"/>
                  </a:lnTo>
                  <a:lnTo>
                    <a:pt x="3157492" y="410274"/>
                  </a:lnTo>
                  <a:lnTo>
                    <a:pt x="3121666" y="383121"/>
                  </a:lnTo>
                  <a:lnTo>
                    <a:pt x="3085205" y="356777"/>
                  </a:lnTo>
                  <a:lnTo>
                    <a:pt x="3048121" y="331257"/>
                  </a:lnTo>
                  <a:lnTo>
                    <a:pt x="3010429" y="306573"/>
                  </a:lnTo>
                  <a:lnTo>
                    <a:pt x="2972142" y="282739"/>
                  </a:lnTo>
                  <a:lnTo>
                    <a:pt x="2933272" y="259769"/>
                  </a:lnTo>
                  <a:lnTo>
                    <a:pt x="2893834" y="237675"/>
                  </a:lnTo>
                  <a:lnTo>
                    <a:pt x="2853840" y="216472"/>
                  </a:lnTo>
                  <a:lnTo>
                    <a:pt x="2813305" y="196172"/>
                  </a:lnTo>
                  <a:lnTo>
                    <a:pt x="2772242" y="176790"/>
                  </a:lnTo>
                  <a:lnTo>
                    <a:pt x="2730664" y="158338"/>
                  </a:lnTo>
                  <a:lnTo>
                    <a:pt x="2688584" y="140830"/>
                  </a:lnTo>
                  <a:lnTo>
                    <a:pt x="2646016" y="124279"/>
                  </a:lnTo>
                  <a:lnTo>
                    <a:pt x="2602973" y="108698"/>
                  </a:lnTo>
                  <a:lnTo>
                    <a:pt x="2559469" y="94102"/>
                  </a:lnTo>
                  <a:lnTo>
                    <a:pt x="2515517" y="80503"/>
                  </a:lnTo>
                  <a:lnTo>
                    <a:pt x="2471130" y="67915"/>
                  </a:lnTo>
                  <a:lnTo>
                    <a:pt x="2426323" y="56352"/>
                  </a:lnTo>
                  <a:lnTo>
                    <a:pt x="2381108" y="45826"/>
                  </a:lnTo>
                  <a:lnTo>
                    <a:pt x="2335498" y="36351"/>
                  </a:lnTo>
                  <a:lnTo>
                    <a:pt x="2289507" y="27940"/>
                  </a:lnTo>
                  <a:lnTo>
                    <a:pt x="2243149" y="20608"/>
                  </a:lnTo>
                  <a:lnTo>
                    <a:pt x="2196437" y="14367"/>
                  </a:lnTo>
                  <a:lnTo>
                    <a:pt x="2149385" y="9230"/>
                  </a:lnTo>
                  <a:lnTo>
                    <a:pt x="2102005" y="5212"/>
                  </a:lnTo>
                  <a:lnTo>
                    <a:pt x="2054311" y="2325"/>
                  </a:lnTo>
                  <a:lnTo>
                    <a:pt x="2006316" y="583"/>
                  </a:lnTo>
                  <a:lnTo>
                    <a:pt x="1958035" y="0"/>
                  </a:lnTo>
                  <a:close/>
                </a:path>
              </a:pathLst>
            </a:custGeom>
            <a:solidFill>
              <a:srgbClr val="000000"/>
            </a:solidFill>
          </p:spPr>
          <p:txBody>
            <a:bodyPr wrap="square" lIns="0" tIns="0" rIns="0" bIns="0" rtlCol="0"/>
            <a:lstStyle/>
            <a:p>
              <a:endParaRPr sz="1154"/>
            </a:p>
          </p:txBody>
        </p:sp>
        <p:pic>
          <p:nvPicPr>
            <p:cNvPr id="8" name="object 8"/>
            <p:cNvPicPr/>
            <p:nvPr/>
          </p:nvPicPr>
          <p:blipFill>
            <a:blip r:embed="rId2" cstate="print"/>
            <a:stretch>
              <a:fillRect/>
            </a:stretch>
          </p:blipFill>
          <p:spPr>
            <a:xfrm>
              <a:off x="4784966" y="438256"/>
              <a:ext cx="3916070" cy="3489148"/>
            </a:xfrm>
            <a:prstGeom prst="rect">
              <a:avLst/>
            </a:prstGeom>
          </p:spPr>
        </p:pic>
        <p:sp>
          <p:nvSpPr>
            <p:cNvPr id="9" name="object 9"/>
            <p:cNvSpPr/>
            <p:nvPr/>
          </p:nvSpPr>
          <p:spPr>
            <a:xfrm>
              <a:off x="4784965" y="170971"/>
              <a:ext cx="3916679" cy="3916679"/>
            </a:xfrm>
            <a:custGeom>
              <a:avLst/>
              <a:gdLst/>
              <a:ahLst/>
              <a:cxnLst/>
              <a:rect l="l" t="t" r="r" b="b"/>
              <a:pathLst>
                <a:path w="3916679" h="3916679">
                  <a:moveTo>
                    <a:pt x="1958035" y="3916070"/>
                  </a:moveTo>
                  <a:lnTo>
                    <a:pt x="2006316" y="3915486"/>
                  </a:lnTo>
                  <a:lnTo>
                    <a:pt x="2054311" y="3913744"/>
                  </a:lnTo>
                  <a:lnTo>
                    <a:pt x="2102005" y="3910857"/>
                  </a:lnTo>
                  <a:lnTo>
                    <a:pt x="2149385" y="3906839"/>
                  </a:lnTo>
                  <a:lnTo>
                    <a:pt x="2196437" y="3901703"/>
                  </a:lnTo>
                  <a:lnTo>
                    <a:pt x="2243149" y="3895461"/>
                  </a:lnTo>
                  <a:lnTo>
                    <a:pt x="2289507" y="3888129"/>
                  </a:lnTo>
                  <a:lnTo>
                    <a:pt x="2335498" y="3879719"/>
                  </a:lnTo>
                  <a:lnTo>
                    <a:pt x="2381108" y="3870244"/>
                  </a:lnTo>
                  <a:lnTo>
                    <a:pt x="2426323" y="3859718"/>
                  </a:lnTo>
                  <a:lnTo>
                    <a:pt x="2471130" y="3848154"/>
                  </a:lnTo>
                  <a:lnTo>
                    <a:pt x="2515517" y="3835566"/>
                  </a:lnTo>
                  <a:lnTo>
                    <a:pt x="2559469" y="3821967"/>
                  </a:lnTo>
                  <a:lnTo>
                    <a:pt x="2602973" y="3807371"/>
                  </a:lnTo>
                  <a:lnTo>
                    <a:pt x="2646016" y="3791791"/>
                  </a:lnTo>
                  <a:lnTo>
                    <a:pt x="2688584" y="3775240"/>
                  </a:lnTo>
                  <a:lnTo>
                    <a:pt x="2730664" y="3757732"/>
                  </a:lnTo>
                  <a:lnTo>
                    <a:pt x="2772242" y="3739280"/>
                  </a:lnTo>
                  <a:lnTo>
                    <a:pt x="2813305" y="3719897"/>
                  </a:lnTo>
                  <a:lnTo>
                    <a:pt x="2853840" y="3699597"/>
                  </a:lnTo>
                  <a:lnTo>
                    <a:pt x="2893834" y="3678394"/>
                  </a:lnTo>
                  <a:lnTo>
                    <a:pt x="2933272" y="3656301"/>
                  </a:lnTo>
                  <a:lnTo>
                    <a:pt x="2972142" y="3633330"/>
                  </a:lnTo>
                  <a:lnTo>
                    <a:pt x="3010429" y="3609496"/>
                  </a:lnTo>
                  <a:lnTo>
                    <a:pt x="3048121" y="3584813"/>
                  </a:lnTo>
                  <a:lnTo>
                    <a:pt x="3085205" y="3559292"/>
                  </a:lnTo>
                  <a:lnTo>
                    <a:pt x="3121666" y="3532949"/>
                  </a:lnTo>
                  <a:lnTo>
                    <a:pt x="3157492" y="3505795"/>
                  </a:lnTo>
                  <a:lnTo>
                    <a:pt x="3192669" y="3477845"/>
                  </a:lnTo>
                  <a:lnTo>
                    <a:pt x="3227184" y="3449112"/>
                  </a:lnTo>
                  <a:lnTo>
                    <a:pt x="3261022" y="3419610"/>
                  </a:lnTo>
                  <a:lnTo>
                    <a:pt x="3294172" y="3389351"/>
                  </a:lnTo>
                  <a:lnTo>
                    <a:pt x="3326619" y="3358350"/>
                  </a:lnTo>
                  <a:lnTo>
                    <a:pt x="3358350" y="3326619"/>
                  </a:lnTo>
                  <a:lnTo>
                    <a:pt x="3389351" y="3294172"/>
                  </a:lnTo>
                  <a:lnTo>
                    <a:pt x="3419610" y="3261022"/>
                  </a:lnTo>
                  <a:lnTo>
                    <a:pt x="3449112" y="3227184"/>
                  </a:lnTo>
                  <a:lnTo>
                    <a:pt x="3477845" y="3192669"/>
                  </a:lnTo>
                  <a:lnTo>
                    <a:pt x="3505795" y="3157492"/>
                  </a:lnTo>
                  <a:lnTo>
                    <a:pt x="3532949" y="3121666"/>
                  </a:lnTo>
                  <a:lnTo>
                    <a:pt x="3559292" y="3085205"/>
                  </a:lnTo>
                  <a:lnTo>
                    <a:pt x="3584813" y="3048121"/>
                  </a:lnTo>
                  <a:lnTo>
                    <a:pt x="3609496" y="3010429"/>
                  </a:lnTo>
                  <a:lnTo>
                    <a:pt x="3633330" y="2972142"/>
                  </a:lnTo>
                  <a:lnTo>
                    <a:pt x="3656301" y="2933272"/>
                  </a:lnTo>
                  <a:lnTo>
                    <a:pt x="3678394" y="2893834"/>
                  </a:lnTo>
                  <a:lnTo>
                    <a:pt x="3699597" y="2853840"/>
                  </a:lnTo>
                  <a:lnTo>
                    <a:pt x="3719897" y="2813305"/>
                  </a:lnTo>
                  <a:lnTo>
                    <a:pt x="3739280" y="2772242"/>
                  </a:lnTo>
                  <a:lnTo>
                    <a:pt x="3757732" y="2730664"/>
                  </a:lnTo>
                  <a:lnTo>
                    <a:pt x="3775240" y="2688584"/>
                  </a:lnTo>
                  <a:lnTo>
                    <a:pt x="3791791" y="2646016"/>
                  </a:lnTo>
                  <a:lnTo>
                    <a:pt x="3807371" y="2602973"/>
                  </a:lnTo>
                  <a:lnTo>
                    <a:pt x="3821967" y="2559469"/>
                  </a:lnTo>
                  <a:lnTo>
                    <a:pt x="3835566" y="2515517"/>
                  </a:lnTo>
                  <a:lnTo>
                    <a:pt x="3848154" y="2471130"/>
                  </a:lnTo>
                  <a:lnTo>
                    <a:pt x="3859718" y="2426323"/>
                  </a:lnTo>
                  <a:lnTo>
                    <a:pt x="3870244" y="2381108"/>
                  </a:lnTo>
                  <a:lnTo>
                    <a:pt x="3879719" y="2335498"/>
                  </a:lnTo>
                  <a:lnTo>
                    <a:pt x="3888129" y="2289507"/>
                  </a:lnTo>
                  <a:lnTo>
                    <a:pt x="3895461" y="2243149"/>
                  </a:lnTo>
                  <a:lnTo>
                    <a:pt x="3901703" y="2196437"/>
                  </a:lnTo>
                  <a:lnTo>
                    <a:pt x="3906839" y="2149385"/>
                  </a:lnTo>
                  <a:lnTo>
                    <a:pt x="3910857" y="2102005"/>
                  </a:lnTo>
                  <a:lnTo>
                    <a:pt x="3913744" y="2054311"/>
                  </a:lnTo>
                  <a:lnTo>
                    <a:pt x="3915486" y="2006316"/>
                  </a:lnTo>
                  <a:lnTo>
                    <a:pt x="3916070" y="1958035"/>
                  </a:lnTo>
                  <a:lnTo>
                    <a:pt x="3915486" y="1909753"/>
                  </a:lnTo>
                  <a:lnTo>
                    <a:pt x="3913744" y="1861759"/>
                  </a:lnTo>
                  <a:lnTo>
                    <a:pt x="3910857" y="1814065"/>
                  </a:lnTo>
                  <a:lnTo>
                    <a:pt x="3906839" y="1766685"/>
                  </a:lnTo>
                  <a:lnTo>
                    <a:pt x="3901703" y="1719632"/>
                  </a:lnTo>
                  <a:lnTo>
                    <a:pt x="3895461" y="1672920"/>
                  </a:lnTo>
                  <a:lnTo>
                    <a:pt x="3888129" y="1626562"/>
                  </a:lnTo>
                  <a:lnTo>
                    <a:pt x="3879719" y="1580571"/>
                  </a:lnTo>
                  <a:lnTo>
                    <a:pt x="3870244" y="1534962"/>
                  </a:lnTo>
                  <a:lnTo>
                    <a:pt x="3859718" y="1489747"/>
                  </a:lnTo>
                  <a:lnTo>
                    <a:pt x="3848154" y="1444939"/>
                  </a:lnTo>
                  <a:lnTo>
                    <a:pt x="3835566" y="1400552"/>
                  </a:lnTo>
                  <a:lnTo>
                    <a:pt x="3821967" y="1356601"/>
                  </a:lnTo>
                  <a:lnTo>
                    <a:pt x="3807371" y="1313096"/>
                  </a:lnTo>
                  <a:lnTo>
                    <a:pt x="3791791" y="1270054"/>
                  </a:lnTo>
                  <a:lnTo>
                    <a:pt x="3775240" y="1227486"/>
                  </a:lnTo>
                  <a:lnTo>
                    <a:pt x="3757732" y="1185406"/>
                  </a:lnTo>
                  <a:lnTo>
                    <a:pt x="3739280" y="1143828"/>
                  </a:lnTo>
                  <a:lnTo>
                    <a:pt x="3719897" y="1102764"/>
                  </a:lnTo>
                  <a:lnTo>
                    <a:pt x="3699597" y="1062229"/>
                  </a:lnTo>
                  <a:lnTo>
                    <a:pt x="3678394" y="1022236"/>
                  </a:lnTo>
                  <a:lnTo>
                    <a:pt x="3656301" y="982798"/>
                  </a:lnTo>
                  <a:lnTo>
                    <a:pt x="3633330" y="943928"/>
                  </a:lnTo>
                  <a:lnTo>
                    <a:pt x="3609496" y="905640"/>
                  </a:lnTo>
                  <a:lnTo>
                    <a:pt x="3584813" y="867948"/>
                  </a:lnTo>
                  <a:lnTo>
                    <a:pt x="3559292" y="830864"/>
                  </a:lnTo>
                  <a:lnTo>
                    <a:pt x="3532949" y="794403"/>
                  </a:lnTo>
                  <a:lnTo>
                    <a:pt x="3505795" y="758577"/>
                  </a:lnTo>
                  <a:lnTo>
                    <a:pt x="3477845" y="723400"/>
                  </a:lnTo>
                  <a:lnTo>
                    <a:pt x="3449112" y="688886"/>
                  </a:lnTo>
                  <a:lnTo>
                    <a:pt x="3419610" y="655047"/>
                  </a:lnTo>
                  <a:lnTo>
                    <a:pt x="3389351" y="621898"/>
                  </a:lnTo>
                  <a:lnTo>
                    <a:pt x="3358350" y="589451"/>
                  </a:lnTo>
                  <a:lnTo>
                    <a:pt x="3326619" y="557720"/>
                  </a:lnTo>
                  <a:lnTo>
                    <a:pt x="3294172" y="526718"/>
                  </a:lnTo>
                  <a:lnTo>
                    <a:pt x="3261022" y="496460"/>
                  </a:lnTo>
                  <a:lnTo>
                    <a:pt x="3227184" y="466957"/>
                  </a:lnTo>
                  <a:lnTo>
                    <a:pt x="3192669" y="438224"/>
                  </a:lnTo>
                  <a:lnTo>
                    <a:pt x="3157492" y="410274"/>
                  </a:lnTo>
                  <a:lnTo>
                    <a:pt x="3121666" y="383121"/>
                  </a:lnTo>
                  <a:lnTo>
                    <a:pt x="3085205" y="356777"/>
                  </a:lnTo>
                  <a:lnTo>
                    <a:pt x="3048121" y="331257"/>
                  </a:lnTo>
                  <a:lnTo>
                    <a:pt x="3010429" y="306573"/>
                  </a:lnTo>
                  <a:lnTo>
                    <a:pt x="2972142" y="282739"/>
                  </a:lnTo>
                  <a:lnTo>
                    <a:pt x="2933272" y="259769"/>
                  </a:lnTo>
                  <a:lnTo>
                    <a:pt x="2893834" y="237675"/>
                  </a:lnTo>
                  <a:lnTo>
                    <a:pt x="2853840" y="216472"/>
                  </a:lnTo>
                  <a:lnTo>
                    <a:pt x="2813305" y="196172"/>
                  </a:lnTo>
                  <a:lnTo>
                    <a:pt x="2772242" y="176790"/>
                  </a:lnTo>
                  <a:lnTo>
                    <a:pt x="2730664" y="158338"/>
                  </a:lnTo>
                  <a:lnTo>
                    <a:pt x="2688584" y="140830"/>
                  </a:lnTo>
                  <a:lnTo>
                    <a:pt x="2646016" y="124279"/>
                  </a:lnTo>
                  <a:lnTo>
                    <a:pt x="2602973" y="108698"/>
                  </a:lnTo>
                  <a:lnTo>
                    <a:pt x="2559469" y="94102"/>
                  </a:lnTo>
                  <a:lnTo>
                    <a:pt x="2515517" y="80503"/>
                  </a:lnTo>
                  <a:lnTo>
                    <a:pt x="2471130" y="67915"/>
                  </a:lnTo>
                  <a:lnTo>
                    <a:pt x="2426323" y="56352"/>
                  </a:lnTo>
                  <a:lnTo>
                    <a:pt x="2381108" y="45826"/>
                  </a:lnTo>
                  <a:lnTo>
                    <a:pt x="2335498" y="36351"/>
                  </a:lnTo>
                  <a:lnTo>
                    <a:pt x="2289507" y="27940"/>
                  </a:lnTo>
                  <a:lnTo>
                    <a:pt x="2243149" y="20608"/>
                  </a:lnTo>
                  <a:lnTo>
                    <a:pt x="2196437" y="14367"/>
                  </a:lnTo>
                  <a:lnTo>
                    <a:pt x="2149385" y="9230"/>
                  </a:lnTo>
                  <a:lnTo>
                    <a:pt x="2102005" y="5212"/>
                  </a:lnTo>
                  <a:lnTo>
                    <a:pt x="2054311" y="2325"/>
                  </a:lnTo>
                  <a:lnTo>
                    <a:pt x="2006316" y="583"/>
                  </a:lnTo>
                  <a:lnTo>
                    <a:pt x="1958035" y="0"/>
                  </a:lnTo>
                  <a:lnTo>
                    <a:pt x="1909753" y="583"/>
                  </a:lnTo>
                  <a:lnTo>
                    <a:pt x="1861759" y="2325"/>
                  </a:lnTo>
                  <a:lnTo>
                    <a:pt x="1814065" y="5212"/>
                  </a:lnTo>
                  <a:lnTo>
                    <a:pt x="1766685" y="9230"/>
                  </a:lnTo>
                  <a:lnTo>
                    <a:pt x="1719632" y="14367"/>
                  </a:lnTo>
                  <a:lnTo>
                    <a:pt x="1672920" y="20608"/>
                  </a:lnTo>
                  <a:lnTo>
                    <a:pt x="1626562" y="27940"/>
                  </a:lnTo>
                  <a:lnTo>
                    <a:pt x="1580571" y="36351"/>
                  </a:lnTo>
                  <a:lnTo>
                    <a:pt x="1534962" y="45826"/>
                  </a:lnTo>
                  <a:lnTo>
                    <a:pt x="1489747" y="56352"/>
                  </a:lnTo>
                  <a:lnTo>
                    <a:pt x="1444939" y="67915"/>
                  </a:lnTo>
                  <a:lnTo>
                    <a:pt x="1400552" y="80503"/>
                  </a:lnTo>
                  <a:lnTo>
                    <a:pt x="1356601" y="94102"/>
                  </a:lnTo>
                  <a:lnTo>
                    <a:pt x="1313096" y="108698"/>
                  </a:lnTo>
                  <a:lnTo>
                    <a:pt x="1270054" y="124279"/>
                  </a:lnTo>
                  <a:lnTo>
                    <a:pt x="1227486" y="140830"/>
                  </a:lnTo>
                  <a:lnTo>
                    <a:pt x="1185406" y="158338"/>
                  </a:lnTo>
                  <a:lnTo>
                    <a:pt x="1143828" y="176790"/>
                  </a:lnTo>
                  <a:lnTo>
                    <a:pt x="1102764" y="196172"/>
                  </a:lnTo>
                  <a:lnTo>
                    <a:pt x="1062229" y="216472"/>
                  </a:lnTo>
                  <a:lnTo>
                    <a:pt x="1022236" y="237675"/>
                  </a:lnTo>
                  <a:lnTo>
                    <a:pt x="982798" y="259769"/>
                  </a:lnTo>
                  <a:lnTo>
                    <a:pt x="943928" y="282739"/>
                  </a:lnTo>
                  <a:lnTo>
                    <a:pt x="905640" y="306573"/>
                  </a:lnTo>
                  <a:lnTo>
                    <a:pt x="867948" y="331257"/>
                  </a:lnTo>
                  <a:lnTo>
                    <a:pt x="830864" y="356777"/>
                  </a:lnTo>
                  <a:lnTo>
                    <a:pt x="794403" y="383121"/>
                  </a:lnTo>
                  <a:lnTo>
                    <a:pt x="758577" y="410274"/>
                  </a:lnTo>
                  <a:lnTo>
                    <a:pt x="723400" y="438224"/>
                  </a:lnTo>
                  <a:lnTo>
                    <a:pt x="688886" y="466957"/>
                  </a:lnTo>
                  <a:lnTo>
                    <a:pt x="655047" y="496460"/>
                  </a:lnTo>
                  <a:lnTo>
                    <a:pt x="621898" y="526718"/>
                  </a:lnTo>
                  <a:lnTo>
                    <a:pt x="589451" y="557720"/>
                  </a:lnTo>
                  <a:lnTo>
                    <a:pt x="557720" y="589451"/>
                  </a:lnTo>
                  <a:lnTo>
                    <a:pt x="526718" y="621898"/>
                  </a:lnTo>
                  <a:lnTo>
                    <a:pt x="496460" y="655047"/>
                  </a:lnTo>
                  <a:lnTo>
                    <a:pt x="466957" y="688886"/>
                  </a:lnTo>
                  <a:lnTo>
                    <a:pt x="438224" y="723400"/>
                  </a:lnTo>
                  <a:lnTo>
                    <a:pt x="410274" y="758577"/>
                  </a:lnTo>
                  <a:lnTo>
                    <a:pt x="383121" y="794403"/>
                  </a:lnTo>
                  <a:lnTo>
                    <a:pt x="356777" y="830864"/>
                  </a:lnTo>
                  <a:lnTo>
                    <a:pt x="331257" y="867948"/>
                  </a:lnTo>
                  <a:lnTo>
                    <a:pt x="306573" y="905640"/>
                  </a:lnTo>
                  <a:lnTo>
                    <a:pt x="282739" y="943928"/>
                  </a:lnTo>
                  <a:lnTo>
                    <a:pt x="259769" y="982798"/>
                  </a:lnTo>
                  <a:lnTo>
                    <a:pt x="237675" y="1022236"/>
                  </a:lnTo>
                  <a:lnTo>
                    <a:pt x="216472" y="1062229"/>
                  </a:lnTo>
                  <a:lnTo>
                    <a:pt x="196172" y="1102764"/>
                  </a:lnTo>
                  <a:lnTo>
                    <a:pt x="176790" y="1143828"/>
                  </a:lnTo>
                  <a:lnTo>
                    <a:pt x="158338" y="1185406"/>
                  </a:lnTo>
                  <a:lnTo>
                    <a:pt x="140830" y="1227486"/>
                  </a:lnTo>
                  <a:lnTo>
                    <a:pt x="124279" y="1270054"/>
                  </a:lnTo>
                  <a:lnTo>
                    <a:pt x="108698" y="1313096"/>
                  </a:lnTo>
                  <a:lnTo>
                    <a:pt x="94102" y="1356601"/>
                  </a:lnTo>
                  <a:lnTo>
                    <a:pt x="80503" y="1400552"/>
                  </a:lnTo>
                  <a:lnTo>
                    <a:pt x="67915" y="1444939"/>
                  </a:lnTo>
                  <a:lnTo>
                    <a:pt x="56352" y="1489747"/>
                  </a:lnTo>
                  <a:lnTo>
                    <a:pt x="45826" y="1534962"/>
                  </a:lnTo>
                  <a:lnTo>
                    <a:pt x="36351" y="1580571"/>
                  </a:lnTo>
                  <a:lnTo>
                    <a:pt x="27940" y="1626562"/>
                  </a:lnTo>
                  <a:lnTo>
                    <a:pt x="20608" y="1672920"/>
                  </a:lnTo>
                  <a:lnTo>
                    <a:pt x="14367" y="1719632"/>
                  </a:lnTo>
                  <a:lnTo>
                    <a:pt x="9230" y="1766685"/>
                  </a:lnTo>
                  <a:lnTo>
                    <a:pt x="5212" y="1814065"/>
                  </a:lnTo>
                  <a:lnTo>
                    <a:pt x="2325" y="1861759"/>
                  </a:lnTo>
                  <a:lnTo>
                    <a:pt x="583" y="1909753"/>
                  </a:lnTo>
                  <a:lnTo>
                    <a:pt x="0" y="1958035"/>
                  </a:lnTo>
                  <a:lnTo>
                    <a:pt x="583" y="2006316"/>
                  </a:lnTo>
                  <a:lnTo>
                    <a:pt x="2325" y="2054311"/>
                  </a:lnTo>
                  <a:lnTo>
                    <a:pt x="5212" y="2102005"/>
                  </a:lnTo>
                  <a:lnTo>
                    <a:pt x="9230" y="2149385"/>
                  </a:lnTo>
                  <a:lnTo>
                    <a:pt x="14367" y="2196437"/>
                  </a:lnTo>
                  <a:lnTo>
                    <a:pt x="20608" y="2243149"/>
                  </a:lnTo>
                  <a:lnTo>
                    <a:pt x="27940" y="2289507"/>
                  </a:lnTo>
                  <a:lnTo>
                    <a:pt x="36351" y="2335498"/>
                  </a:lnTo>
                  <a:lnTo>
                    <a:pt x="45826" y="2381108"/>
                  </a:lnTo>
                  <a:lnTo>
                    <a:pt x="56352" y="2426323"/>
                  </a:lnTo>
                  <a:lnTo>
                    <a:pt x="67915" y="2471130"/>
                  </a:lnTo>
                  <a:lnTo>
                    <a:pt x="80503" y="2515517"/>
                  </a:lnTo>
                  <a:lnTo>
                    <a:pt x="94102" y="2559469"/>
                  </a:lnTo>
                  <a:lnTo>
                    <a:pt x="108698" y="2602973"/>
                  </a:lnTo>
                  <a:lnTo>
                    <a:pt x="124279" y="2646016"/>
                  </a:lnTo>
                  <a:lnTo>
                    <a:pt x="140830" y="2688584"/>
                  </a:lnTo>
                  <a:lnTo>
                    <a:pt x="158338" y="2730664"/>
                  </a:lnTo>
                  <a:lnTo>
                    <a:pt x="176790" y="2772242"/>
                  </a:lnTo>
                  <a:lnTo>
                    <a:pt x="196172" y="2813305"/>
                  </a:lnTo>
                  <a:lnTo>
                    <a:pt x="216472" y="2853840"/>
                  </a:lnTo>
                  <a:lnTo>
                    <a:pt x="237675" y="2893834"/>
                  </a:lnTo>
                  <a:lnTo>
                    <a:pt x="259769" y="2933272"/>
                  </a:lnTo>
                  <a:lnTo>
                    <a:pt x="282739" y="2972142"/>
                  </a:lnTo>
                  <a:lnTo>
                    <a:pt x="306573" y="3010429"/>
                  </a:lnTo>
                  <a:lnTo>
                    <a:pt x="331257" y="3048121"/>
                  </a:lnTo>
                  <a:lnTo>
                    <a:pt x="356777" y="3085205"/>
                  </a:lnTo>
                  <a:lnTo>
                    <a:pt x="383121" y="3121666"/>
                  </a:lnTo>
                  <a:lnTo>
                    <a:pt x="410274" y="3157492"/>
                  </a:lnTo>
                  <a:lnTo>
                    <a:pt x="438224" y="3192669"/>
                  </a:lnTo>
                  <a:lnTo>
                    <a:pt x="466957" y="3227184"/>
                  </a:lnTo>
                  <a:lnTo>
                    <a:pt x="496460" y="3261022"/>
                  </a:lnTo>
                  <a:lnTo>
                    <a:pt x="526718" y="3294172"/>
                  </a:lnTo>
                  <a:lnTo>
                    <a:pt x="557720" y="3326619"/>
                  </a:lnTo>
                  <a:lnTo>
                    <a:pt x="589451" y="3358350"/>
                  </a:lnTo>
                  <a:lnTo>
                    <a:pt x="621898" y="3389351"/>
                  </a:lnTo>
                  <a:lnTo>
                    <a:pt x="655047" y="3419610"/>
                  </a:lnTo>
                  <a:lnTo>
                    <a:pt x="688886" y="3449112"/>
                  </a:lnTo>
                  <a:lnTo>
                    <a:pt x="723400" y="3477845"/>
                  </a:lnTo>
                  <a:lnTo>
                    <a:pt x="758577" y="3505795"/>
                  </a:lnTo>
                  <a:lnTo>
                    <a:pt x="794403" y="3532949"/>
                  </a:lnTo>
                  <a:lnTo>
                    <a:pt x="830864" y="3559292"/>
                  </a:lnTo>
                  <a:lnTo>
                    <a:pt x="867948" y="3584813"/>
                  </a:lnTo>
                  <a:lnTo>
                    <a:pt x="905640" y="3609496"/>
                  </a:lnTo>
                  <a:lnTo>
                    <a:pt x="943928" y="3633330"/>
                  </a:lnTo>
                  <a:lnTo>
                    <a:pt x="982798" y="3656301"/>
                  </a:lnTo>
                  <a:lnTo>
                    <a:pt x="1022236" y="3678394"/>
                  </a:lnTo>
                  <a:lnTo>
                    <a:pt x="1062229" y="3699597"/>
                  </a:lnTo>
                  <a:lnTo>
                    <a:pt x="1102764" y="3719897"/>
                  </a:lnTo>
                  <a:lnTo>
                    <a:pt x="1143828" y="3739280"/>
                  </a:lnTo>
                  <a:lnTo>
                    <a:pt x="1185406" y="3757732"/>
                  </a:lnTo>
                  <a:lnTo>
                    <a:pt x="1227486" y="3775240"/>
                  </a:lnTo>
                  <a:lnTo>
                    <a:pt x="1270054" y="3791791"/>
                  </a:lnTo>
                  <a:lnTo>
                    <a:pt x="1313096" y="3807371"/>
                  </a:lnTo>
                  <a:lnTo>
                    <a:pt x="1356601" y="3821967"/>
                  </a:lnTo>
                  <a:lnTo>
                    <a:pt x="1400552" y="3835566"/>
                  </a:lnTo>
                  <a:lnTo>
                    <a:pt x="1444939" y="3848154"/>
                  </a:lnTo>
                  <a:lnTo>
                    <a:pt x="1489747" y="3859718"/>
                  </a:lnTo>
                  <a:lnTo>
                    <a:pt x="1534962" y="3870244"/>
                  </a:lnTo>
                  <a:lnTo>
                    <a:pt x="1580571" y="3879719"/>
                  </a:lnTo>
                  <a:lnTo>
                    <a:pt x="1626562" y="3888129"/>
                  </a:lnTo>
                  <a:lnTo>
                    <a:pt x="1672920" y="3895461"/>
                  </a:lnTo>
                  <a:lnTo>
                    <a:pt x="1719632" y="3901703"/>
                  </a:lnTo>
                  <a:lnTo>
                    <a:pt x="1766685" y="3906839"/>
                  </a:lnTo>
                  <a:lnTo>
                    <a:pt x="1814065" y="3910857"/>
                  </a:lnTo>
                  <a:lnTo>
                    <a:pt x="1861759" y="3913744"/>
                  </a:lnTo>
                  <a:lnTo>
                    <a:pt x="1909753" y="3915486"/>
                  </a:lnTo>
                  <a:lnTo>
                    <a:pt x="1958035" y="3916070"/>
                  </a:lnTo>
                  <a:close/>
                </a:path>
              </a:pathLst>
            </a:custGeom>
            <a:ln w="508000">
              <a:solidFill>
                <a:srgbClr val="A1D293"/>
              </a:solidFill>
            </a:ln>
          </p:spPr>
          <p:txBody>
            <a:bodyPr wrap="square" lIns="0" tIns="0" rIns="0" bIns="0" rtlCol="0"/>
            <a:lstStyle/>
            <a:p>
              <a:endParaRPr sz="1154"/>
            </a:p>
          </p:txBody>
        </p:sp>
        <p:sp>
          <p:nvSpPr>
            <p:cNvPr id="10" name="object 10"/>
            <p:cNvSpPr/>
            <p:nvPr/>
          </p:nvSpPr>
          <p:spPr>
            <a:xfrm>
              <a:off x="4302156" y="0"/>
              <a:ext cx="1231900" cy="1459865"/>
            </a:xfrm>
            <a:custGeom>
              <a:avLst/>
              <a:gdLst/>
              <a:ahLst/>
              <a:cxnLst/>
              <a:rect l="l" t="t" r="r" b="b"/>
              <a:pathLst>
                <a:path w="1231900" h="1459865">
                  <a:moveTo>
                    <a:pt x="0" y="1459501"/>
                  </a:moveTo>
                  <a:lnTo>
                    <a:pt x="14993" y="1412049"/>
                  </a:lnTo>
                  <a:lnTo>
                    <a:pt x="30883" y="1364975"/>
                  </a:lnTo>
                  <a:lnTo>
                    <a:pt x="47665" y="1318293"/>
                  </a:lnTo>
                  <a:lnTo>
                    <a:pt x="65331" y="1272018"/>
                  </a:lnTo>
                  <a:lnTo>
                    <a:pt x="83875" y="1226163"/>
                  </a:lnTo>
                  <a:lnTo>
                    <a:pt x="103291" y="1180744"/>
                  </a:lnTo>
                  <a:lnTo>
                    <a:pt x="123572" y="1135774"/>
                  </a:lnTo>
                  <a:lnTo>
                    <a:pt x="144712" y="1091268"/>
                  </a:lnTo>
                  <a:lnTo>
                    <a:pt x="166704" y="1047240"/>
                  </a:lnTo>
                  <a:lnTo>
                    <a:pt x="189543" y="1003704"/>
                  </a:lnTo>
                  <a:lnTo>
                    <a:pt x="213220" y="960676"/>
                  </a:lnTo>
                  <a:lnTo>
                    <a:pt x="237731" y="918168"/>
                  </a:lnTo>
                  <a:lnTo>
                    <a:pt x="263069" y="876196"/>
                  </a:lnTo>
                  <a:lnTo>
                    <a:pt x="289227" y="834774"/>
                  </a:lnTo>
                  <a:lnTo>
                    <a:pt x="316198" y="793915"/>
                  </a:lnTo>
                  <a:lnTo>
                    <a:pt x="343977" y="753635"/>
                  </a:lnTo>
                  <a:lnTo>
                    <a:pt x="372557" y="713948"/>
                  </a:lnTo>
                  <a:lnTo>
                    <a:pt x="401932" y="674868"/>
                  </a:lnTo>
                  <a:lnTo>
                    <a:pt x="432095" y="636410"/>
                  </a:lnTo>
                  <a:lnTo>
                    <a:pt x="463039" y="598587"/>
                  </a:lnTo>
                  <a:lnTo>
                    <a:pt x="494758" y="561415"/>
                  </a:lnTo>
                  <a:lnTo>
                    <a:pt x="527247" y="524906"/>
                  </a:lnTo>
                  <a:lnTo>
                    <a:pt x="560497" y="489077"/>
                  </a:lnTo>
                  <a:lnTo>
                    <a:pt x="594504" y="453940"/>
                  </a:lnTo>
                  <a:lnTo>
                    <a:pt x="629260" y="419511"/>
                  </a:lnTo>
                  <a:lnTo>
                    <a:pt x="664759" y="385804"/>
                  </a:lnTo>
                  <a:lnTo>
                    <a:pt x="700995" y="352833"/>
                  </a:lnTo>
                  <a:lnTo>
                    <a:pt x="737961" y="320612"/>
                  </a:lnTo>
                  <a:lnTo>
                    <a:pt x="775651" y="289156"/>
                  </a:lnTo>
                  <a:lnTo>
                    <a:pt x="814058" y="258479"/>
                  </a:lnTo>
                  <a:lnTo>
                    <a:pt x="853176" y="228595"/>
                  </a:lnTo>
                  <a:lnTo>
                    <a:pt x="892999" y="199519"/>
                  </a:lnTo>
                  <a:lnTo>
                    <a:pt x="933520" y="171266"/>
                  </a:lnTo>
                  <a:lnTo>
                    <a:pt x="974732" y="143848"/>
                  </a:lnTo>
                  <a:lnTo>
                    <a:pt x="1016630" y="117281"/>
                  </a:lnTo>
                  <a:lnTo>
                    <a:pt x="1059206" y="91579"/>
                  </a:lnTo>
                  <a:lnTo>
                    <a:pt x="1102455" y="66757"/>
                  </a:lnTo>
                  <a:lnTo>
                    <a:pt x="1146370" y="42828"/>
                  </a:lnTo>
                  <a:lnTo>
                    <a:pt x="1190944" y="19808"/>
                  </a:lnTo>
                  <a:lnTo>
                    <a:pt x="1231484" y="0"/>
                  </a:lnTo>
                </a:path>
              </a:pathLst>
            </a:custGeom>
            <a:ln w="127000">
              <a:solidFill>
                <a:srgbClr val="A1D293"/>
              </a:solidFill>
            </a:ln>
          </p:spPr>
          <p:txBody>
            <a:bodyPr wrap="square" lIns="0" tIns="0" rIns="0" bIns="0" rtlCol="0"/>
            <a:lstStyle/>
            <a:p>
              <a:endParaRPr sz="1154"/>
            </a:p>
          </p:txBody>
        </p:sp>
        <p:sp>
          <p:nvSpPr>
            <p:cNvPr id="11" name="object 11"/>
            <p:cNvSpPr/>
            <p:nvPr/>
          </p:nvSpPr>
          <p:spPr>
            <a:xfrm>
              <a:off x="8352340" y="0"/>
              <a:ext cx="1064895" cy="3702050"/>
            </a:xfrm>
            <a:custGeom>
              <a:avLst/>
              <a:gdLst/>
              <a:ahLst/>
              <a:cxnLst/>
              <a:rect l="l" t="t" r="r" b="b"/>
              <a:pathLst>
                <a:path w="1064895" h="3702050">
                  <a:moveTo>
                    <a:pt x="550201" y="3701920"/>
                  </a:moveTo>
                  <a:lnTo>
                    <a:pt x="578396" y="3662778"/>
                  </a:lnTo>
                  <a:lnTo>
                    <a:pt x="605895" y="3623109"/>
                  </a:lnTo>
                  <a:lnTo>
                    <a:pt x="632689" y="3582922"/>
                  </a:lnTo>
                  <a:lnTo>
                    <a:pt x="658769" y="3542226"/>
                  </a:lnTo>
                  <a:lnTo>
                    <a:pt x="684125" y="3501030"/>
                  </a:lnTo>
                  <a:lnTo>
                    <a:pt x="708750" y="3459342"/>
                  </a:lnTo>
                  <a:lnTo>
                    <a:pt x="732634" y="3417172"/>
                  </a:lnTo>
                  <a:lnTo>
                    <a:pt x="755767" y="3374529"/>
                  </a:lnTo>
                  <a:lnTo>
                    <a:pt x="778142" y="3331422"/>
                  </a:lnTo>
                  <a:lnTo>
                    <a:pt x="799749" y="3287859"/>
                  </a:lnTo>
                  <a:lnTo>
                    <a:pt x="820580" y="3243850"/>
                  </a:lnTo>
                  <a:lnTo>
                    <a:pt x="840624" y="3199403"/>
                  </a:lnTo>
                  <a:lnTo>
                    <a:pt x="859874" y="3154527"/>
                  </a:lnTo>
                  <a:lnTo>
                    <a:pt x="878321" y="3109232"/>
                  </a:lnTo>
                  <a:lnTo>
                    <a:pt x="895954" y="3063527"/>
                  </a:lnTo>
                  <a:lnTo>
                    <a:pt x="912767" y="3017419"/>
                  </a:lnTo>
                  <a:lnTo>
                    <a:pt x="928748" y="2970919"/>
                  </a:lnTo>
                  <a:lnTo>
                    <a:pt x="943891" y="2924035"/>
                  </a:lnTo>
                  <a:lnTo>
                    <a:pt x="958185" y="2876776"/>
                  </a:lnTo>
                  <a:lnTo>
                    <a:pt x="971621" y="2829152"/>
                  </a:lnTo>
                  <a:lnTo>
                    <a:pt x="984192" y="2781170"/>
                  </a:lnTo>
                  <a:lnTo>
                    <a:pt x="995887" y="2732841"/>
                  </a:lnTo>
                  <a:lnTo>
                    <a:pt x="1006698" y="2684172"/>
                  </a:lnTo>
                  <a:lnTo>
                    <a:pt x="1016616" y="2635173"/>
                  </a:lnTo>
                  <a:lnTo>
                    <a:pt x="1025632" y="2585853"/>
                  </a:lnTo>
                  <a:lnTo>
                    <a:pt x="1033737" y="2536221"/>
                  </a:lnTo>
                  <a:lnTo>
                    <a:pt x="1040921" y="2486286"/>
                  </a:lnTo>
                  <a:lnTo>
                    <a:pt x="1047177" y="2436056"/>
                  </a:lnTo>
                  <a:lnTo>
                    <a:pt x="1052495" y="2385541"/>
                  </a:lnTo>
                  <a:lnTo>
                    <a:pt x="1056866" y="2334750"/>
                  </a:lnTo>
                  <a:lnTo>
                    <a:pt x="1060282" y="2283691"/>
                  </a:lnTo>
                  <a:lnTo>
                    <a:pt x="1062732" y="2232374"/>
                  </a:lnTo>
                  <a:lnTo>
                    <a:pt x="1064209" y="2180807"/>
                  </a:lnTo>
                  <a:lnTo>
                    <a:pt x="1064704" y="2129000"/>
                  </a:lnTo>
                  <a:lnTo>
                    <a:pt x="1064273" y="2080659"/>
                  </a:lnTo>
                  <a:lnTo>
                    <a:pt x="1062987" y="2032528"/>
                  </a:lnTo>
                  <a:lnTo>
                    <a:pt x="1060852" y="1984613"/>
                  </a:lnTo>
                  <a:lnTo>
                    <a:pt x="1057876" y="1936921"/>
                  </a:lnTo>
                  <a:lnTo>
                    <a:pt x="1054066" y="1889459"/>
                  </a:lnTo>
                  <a:lnTo>
                    <a:pt x="1049430" y="1842236"/>
                  </a:lnTo>
                  <a:lnTo>
                    <a:pt x="1043974" y="1795258"/>
                  </a:lnTo>
                  <a:lnTo>
                    <a:pt x="1037705" y="1748532"/>
                  </a:lnTo>
                  <a:lnTo>
                    <a:pt x="1030632" y="1702066"/>
                  </a:lnTo>
                  <a:lnTo>
                    <a:pt x="1022761" y="1655867"/>
                  </a:lnTo>
                  <a:lnTo>
                    <a:pt x="1014100" y="1609943"/>
                  </a:lnTo>
                  <a:lnTo>
                    <a:pt x="1004655" y="1564299"/>
                  </a:lnTo>
                  <a:lnTo>
                    <a:pt x="994435" y="1518945"/>
                  </a:lnTo>
                  <a:lnTo>
                    <a:pt x="983446" y="1473887"/>
                  </a:lnTo>
                  <a:lnTo>
                    <a:pt x="971696" y="1429132"/>
                  </a:lnTo>
                  <a:lnTo>
                    <a:pt x="959191" y="1384687"/>
                  </a:lnTo>
                  <a:lnTo>
                    <a:pt x="945940" y="1340561"/>
                  </a:lnTo>
                  <a:lnTo>
                    <a:pt x="931950" y="1296760"/>
                  </a:lnTo>
                  <a:lnTo>
                    <a:pt x="917227" y="1253291"/>
                  </a:lnTo>
                  <a:lnTo>
                    <a:pt x="901779" y="1210162"/>
                  </a:lnTo>
                  <a:lnTo>
                    <a:pt x="885614" y="1167380"/>
                  </a:lnTo>
                  <a:lnTo>
                    <a:pt x="868738" y="1124952"/>
                  </a:lnTo>
                  <a:lnTo>
                    <a:pt x="851159" y="1082885"/>
                  </a:lnTo>
                  <a:lnTo>
                    <a:pt x="832884" y="1041187"/>
                  </a:lnTo>
                  <a:lnTo>
                    <a:pt x="813920" y="999866"/>
                  </a:lnTo>
                  <a:lnTo>
                    <a:pt x="794276" y="958927"/>
                  </a:lnTo>
                  <a:lnTo>
                    <a:pt x="773957" y="918380"/>
                  </a:lnTo>
                  <a:lnTo>
                    <a:pt x="752971" y="878230"/>
                  </a:lnTo>
                  <a:lnTo>
                    <a:pt x="731325" y="838485"/>
                  </a:lnTo>
                  <a:lnTo>
                    <a:pt x="709028" y="799152"/>
                  </a:lnTo>
                  <a:lnTo>
                    <a:pt x="686085" y="760240"/>
                  </a:lnTo>
                  <a:lnTo>
                    <a:pt x="662505" y="721754"/>
                  </a:lnTo>
                  <a:lnTo>
                    <a:pt x="638294" y="683702"/>
                  </a:lnTo>
                  <a:lnTo>
                    <a:pt x="613460" y="646092"/>
                  </a:lnTo>
                  <a:lnTo>
                    <a:pt x="588010" y="608931"/>
                  </a:lnTo>
                  <a:lnTo>
                    <a:pt x="561951" y="572225"/>
                  </a:lnTo>
                  <a:lnTo>
                    <a:pt x="535291" y="535983"/>
                  </a:lnTo>
                  <a:lnTo>
                    <a:pt x="508037" y="500211"/>
                  </a:lnTo>
                  <a:lnTo>
                    <a:pt x="480196" y="464918"/>
                  </a:lnTo>
                  <a:lnTo>
                    <a:pt x="451775" y="430109"/>
                  </a:lnTo>
                  <a:lnTo>
                    <a:pt x="422782" y="395792"/>
                  </a:lnTo>
                  <a:lnTo>
                    <a:pt x="393224" y="361976"/>
                  </a:lnTo>
                  <a:lnTo>
                    <a:pt x="363109" y="328666"/>
                  </a:lnTo>
                  <a:lnTo>
                    <a:pt x="332442" y="295870"/>
                  </a:lnTo>
                  <a:lnTo>
                    <a:pt x="301233" y="263596"/>
                  </a:lnTo>
                  <a:lnTo>
                    <a:pt x="269487" y="231850"/>
                  </a:lnTo>
                  <a:lnTo>
                    <a:pt x="237213" y="200641"/>
                  </a:lnTo>
                  <a:lnTo>
                    <a:pt x="204418" y="169974"/>
                  </a:lnTo>
                  <a:lnTo>
                    <a:pt x="171108" y="139858"/>
                  </a:lnTo>
                  <a:lnTo>
                    <a:pt x="137291" y="110300"/>
                  </a:lnTo>
                  <a:lnTo>
                    <a:pt x="102975" y="81307"/>
                  </a:lnTo>
                  <a:lnTo>
                    <a:pt x="68166" y="52887"/>
                  </a:lnTo>
                  <a:lnTo>
                    <a:pt x="32873" y="25045"/>
                  </a:lnTo>
                  <a:lnTo>
                    <a:pt x="0" y="0"/>
                  </a:lnTo>
                </a:path>
              </a:pathLst>
            </a:custGeom>
            <a:ln w="254000">
              <a:solidFill>
                <a:srgbClr val="020302"/>
              </a:solidFill>
            </a:ln>
          </p:spPr>
          <p:txBody>
            <a:bodyPr wrap="square" lIns="0" tIns="0" rIns="0" bIns="0" rtlCol="0"/>
            <a:lstStyle/>
            <a:p>
              <a:endParaRPr sz="1154"/>
            </a:p>
          </p:txBody>
        </p:sp>
      </p:grpSp>
      <p:sp>
        <p:nvSpPr>
          <p:cNvPr id="16" name="object 16"/>
          <p:cNvSpPr/>
          <p:nvPr/>
        </p:nvSpPr>
        <p:spPr>
          <a:xfrm>
            <a:off x="11125761" y="5477848"/>
            <a:ext cx="1176123" cy="1380152"/>
          </a:xfrm>
          <a:custGeom>
            <a:avLst/>
            <a:gdLst/>
            <a:ahLst/>
            <a:cxnLst/>
            <a:rect l="l" t="t" r="r" b="b"/>
            <a:pathLst>
              <a:path w="1833879" h="2152015">
                <a:moveTo>
                  <a:pt x="1715401" y="0"/>
                </a:moveTo>
                <a:lnTo>
                  <a:pt x="1667386" y="659"/>
                </a:lnTo>
                <a:lnTo>
                  <a:pt x="1619697" y="2624"/>
                </a:lnTo>
                <a:lnTo>
                  <a:pt x="1572352" y="5879"/>
                </a:lnTo>
                <a:lnTo>
                  <a:pt x="1525368" y="10406"/>
                </a:lnTo>
                <a:lnTo>
                  <a:pt x="1478761" y="16189"/>
                </a:lnTo>
                <a:lnTo>
                  <a:pt x="1432550" y="23209"/>
                </a:lnTo>
                <a:lnTo>
                  <a:pt x="1386751" y="31449"/>
                </a:lnTo>
                <a:lnTo>
                  <a:pt x="1341382" y="40893"/>
                </a:lnTo>
                <a:lnTo>
                  <a:pt x="1296460" y="51524"/>
                </a:lnTo>
                <a:lnTo>
                  <a:pt x="1252001" y="63323"/>
                </a:lnTo>
                <a:lnTo>
                  <a:pt x="1208024" y="76274"/>
                </a:lnTo>
                <a:lnTo>
                  <a:pt x="1164545" y="90360"/>
                </a:lnTo>
                <a:lnTo>
                  <a:pt x="1121581" y="105563"/>
                </a:lnTo>
                <a:lnTo>
                  <a:pt x="1079151" y="121866"/>
                </a:lnTo>
                <a:lnTo>
                  <a:pt x="1037270" y="139253"/>
                </a:lnTo>
                <a:lnTo>
                  <a:pt x="995956" y="157705"/>
                </a:lnTo>
                <a:lnTo>
                  <a:pt x="955227" y="177206"/>
                </a:lnTo>
                <a:lnTo>
                  <a:pt x="915099" y="197738"/>
                </a:lnTo>
                <a:lnTo>
                  <a:pt x="875590" y="219285"/>
                </a:lnTo>
                <a:lnTo>
                  <a:pt x="836717" y="241828"/>
                </a:lnTo>
                <a:lnTo>
                  <a:pt x="798497" y="265352"/>
                </a:lnTo>
                <a:lnTo>
                  <a:pt x="760948" y="289838"/>
                </a:lnTo>
                <a:lnTo>
                  <a:pt x="724085" y="315269"/>
                </a:lnTo>
                <a:lnTo>
                  <a:pt x="687928" y="341629"/>
                </a:lnTo>
                <a:lnTo>
                  <a:pt x="652493" y="368900"/>
                </a:lnTo>
                <a:lnTo>
                  <a:pt x="617796" y="397065"/>
                </a:lnTo>
                <a:lnTo>
                  <a:pt x="583856" y="426106"/>
                </a:lnTo>
                <a:lnTo>
                  <a:pt x="550689" y="456007"/>
                </a:lnTo>
                <a:lnTo>
                  <a:pt x="518313" y="486750"/>
                </a:lnTo>
                <a:lnTo>
                  <a:pt x="486745" y="518318"/>
                </a:lnTo>
                <a:lnTo>
                  <a:pt x="456002" y="550694"/>
                </a:lnTo>
                <a:lnTo>
                  <a:pt x="426102" y="583861"/>
                </a:lnTo>
                <a:lnTo>
                  <a:pt x="397061" y="617801"/>
                </a:lnTo>
                <a:lnTo>
                  <a:pt x="368896" y="652498"/>
                </a:lnTo>
                <a:lnTo>
                  <a:pt x="341625" y="687933"/>
                </a:lnTo>
                <a:lnTo>
                  <a:pt x="315266" y="724091"/>
                </a:lnTo>
                <a:lnTo>
                  <a:pt x="289834" y="760953"/>
                </a:lnTo>
                <a:lnTo>
                  <a:pt x="265349" y="798503"/>
                </a:lnTo>
                <a:lnTo>
                  <a:pt x="241825" y="836723"/>
                </a:lnTo>
                <a:lnTo>
                  <a:pt x="219282" y="875596"/>
                </a:lnTo>
                <a:lnTo>
                  <a:pt x="197736" y="915105"/>
                </a:lnTo>
                <a:lnTo>
                  <a:pt x="177203" y="955233"/>
                </a:lnTo>
                <a:lnTo>
                  <a:pt x="157703" y="995962"/>
                </a:lnTo>
                <a:lnTo>
                  <a:pt x="139251" y="1037275"/>
                </a:lnTo>
                <a:lnTo>
                  <a:pt x="121865" y="1079156"/>
                </a:lnTo>
                <a:lnTo>
                  <a:pt x="105561" y="1121586"/>
                </a:lnTo>
                <a:lnTo>
                  <a:pt x="90358" y="1164550"/>
                </a:lnTo>
                <a:lnTo>
                  <a:pt x="76273" y="1208028"/>
                </a:lnTo>
                <a:lnTo>
                  <a:pt x="63322" y="1252006"/>
                </a:lnTo>
                <a:lnTo>
                  <a:pt x="51523" y="1296464"/>
                </a:lnTo>
                <a:lnTo>
                  <a:pt x="40893" y="1341386"/>
                </a:lnTo>
                <a:lnTo>
                  <a:pt x="31449" y="1386755"/>
                </a:lnTo>
                <a:lnTo>
                  <a:pt x="23208" y="1432553"/>
                </a:lnTo>
                <a:lnTo>
                  <a:pt x="16188" y="1478764"/>
                </a:lnTo>
                <a:lnTo>
                  <a:pt x="10406" y="1525370"/>
                </a:lnTo>
                <a:lnTo>
                  <a:pt x="5879" y="1572354"/>
                </a:lnTo>
                <a:lnTo>
                  <a:pt x="2624" y="1619699"/>
                </a:lnTo>
                <a:lnTo>
                  <a:pt x="659" y="1667387"/>
                </a:lnTo>
                <a:lnTo>
                  <a:pt x="0" y="1715401"/>
                </a:lnTo>
                <a:lnTo>
                  <a:pt x="659" y="1763416"/>
                </a:lnTo>
                <a:lnTo>
                  <a:pt x="2624" y="1811105"/>
                </a:lnTo>
                <a:lnTo>
                  <a:pt x="5879" y="1858450"/>
                </a:lnTo>
                <a:lnTo>
                  <a:pt x="10406" y="1905435"/>
                </a:lnTo>
                <a:lnTo>
                  <a:pt x="16188" y="1952041"/>
                </a:lnTo>
                <a:lnTo>
                  <a:pt x="23208" y="1998252"/>
                </a:lnTo>
                <a:lnTo>
                  <a:pt x="31449" y="2044051"/>
                </a:lnTo>
                <a:lnTo>
                  <a:pt x="40893" y="2089420"/>
                </a:lnTo>
                <a:lnTo>
                  <a:pt x="51523" y="2134343"/>
                </a:lnTo>
                <a:lnTo>
                  <a:pt x="56104" y="2151603"/>
                </a:lnTo>
                <a:lnTo>
                  <a:pt x="1833754" y="2151603"/>
                </a:lnTo>
                <a:lnTo>
                  <a:pt x="1833754" y="4181"/>
                </a:lnTo>
                <a:lnTo>
                  <a:pt x="1811105" y="2624"/>
                </a:lnTo>
                <a:lnTo>
                  <a:pt x="1763416" y="659"/>
                </a:lnTo>
                <a:lnTo>
                  <a:pt x="1715401" y="0"/>
                </a:lnTo>
                <a:close/>
              </a:path>
            </a:pathLst>
          </a:custGeom>
          <a:solidFill>
            <a:srgbClr val="231F20">
              <a:alpha val="25000"/>
            </a:srgbClr>
          </a:solidFill>
        </p:spPr>
        <p:txBody>
          <a:bodyPr wrap="square" lIns="0" tIns="0" rIns="0" bIns="0" rtlCol="0"/>
          <a:lstStyle/>
          <a:p>
            <a:endParaRPr sz="1154"/>
          </a:p>
        </p:txBody>
      </p:sp>
      <p:pic>
        <p:nvPicPr>
          <p:cNvPr id="23" name="Picture 22">
            <a:extLst>
              <a:ext uri="{FF2B5EF4-FFF2-40B4-BE49-F238E27FC236}">
                <a16:creationId xmlns:a16="http://schemas.microsoft.com/office/drawing/2014/main" id="{62FFE803-8105-4CB8-9956-3B7AF63F2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77" y="-193502"/>
            <a:ext cx="6559778" cy="2418430"/>
          </a:xfrm>
          <a:prstGeom prst="rect">
            <a:avLst/>
          </a:prstGeom>
        </p:spPr>
      </p:pic>
      <p:sp>
        <p:nvSpPr>
          <p:cNvPr id="14" name="TextBox 13">
            <a:extLst>
              <a:ext uri="{FF2B5EF4-FFF2-40B4-BE49-F238E27FC236}">
                <a16:creationId xmlns:a16="http://schemas.microsoft.com/office/drawing/2014/main" id="{C9C94360-B9EA-4A76-AFA8-4D975C1B109E}"/>
              </a:ext>
            </a:extLst>
          </p:cNvPr>
          <p:cNvSpPr txBox="1"/>
          <p:nvPr/>
        </p:nvSpPr>
        <p:spPr>
          <a:xfrm>
            <a:off x="1693682" y="3231900"/>
            <a:ext cx="8804635" cy="286232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C-Accelerate is a project aimed at increasing innovation and entrepreneurship in higher education for the arts and creative practices. The consortium consists of four European universities, including </a:t>
            </a:r>
            <a:r>
              <a:rPr lang="en-US" dirty="0" err="1">
                <a:latin typeface="Arial" panose="020B0604020202020204" pitchFamily="34" charset="0"/>
                <a:cs typeface="Arial" panose="020B0604020202020204" pitchFamily="34" charset="0"/>
              </a:rPr>
              <a:t>FilmEU</a:t>
            </a:r>
            <a:r>
              <a:rPr lang="en-US" dirty="0">
                <a:latin typeface="Arial" panose="020B0604020202020204" pitchFamily="34" charset="0"/>
                <a:cs typeface="Arial" panose="020B0604020202020204" pitchFamily="34" charset="0"/>
              </a:rPr>
              <a:t>, the European Universities Alliance for Film and Media Arts, and Aalto University. They aim to promote entrepreneurial education, innovation, and research in the multidisciplinary field of cultural and creative sectors and industries. C-Accelerate presents an ambitious innovation vision action plan that covers four dimensions, including entrepreneurial education, project development, support structures for creativity and knowledge transfer, and collaboration and institutional engagement.</a:t>
            </a:r>
            <a:endParaRPr lang="en-IE" dirty="0">
              <a:latin typeface="Arial" panose="020B0604020202020204" pitchFamily="34" charset="0"/>
              <a:cs typeface="Arial" panose="020B0604020202020204" pitchFamily="34" charset="0"/>
            </a:endParaRPr>
          </a:p>
          <a:p>
            <a:endParaRPr lang="en-IE" dirty="0"/>
          </a:p>
        </p:txBody>
      </p:sp>
    </p:spTree>
    <p:extLst>
      <p:ext uri="{BB962C8B-B14F-4D97-AF65-F5344CB8AC3E}">
        <p14:creationId xmlns:p14="http://schemas.microsoft.com/office/powerpoint/2010/main" val="4111712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083209"/>
            <a:ext cx="1887579" cy="1867624"/>
          </a:xfrm>
          <a:custGeom>
            <a:avLst/>
            <a:gdLst/>
            <a:ahLst/>
            <a:cxnLst/>
            <a:rect l="l" t="t" r="r" b="b"/>
            <a:pathLst>
              <a:path w="2943225" h="2912109">
                <a:moveTo>
                  <a:pt x="1227719" y="0"/>
                </a:moveTo>
                <a:lnTo>
                  <a:pt x="1179704" y="659"/>
                </a:lnTo>
                <a:lnTo>
                  <a:pt x="1132015" y="2624"/>
                </a:lnTo>
                <a:lnTo>
                  <a:pt x="1084670" y="5879"/>
                </a:lnTo>
                <a:lnTo>
                  <a:pt x="1037685" y="10406"/>
                </a:lnTo>
                <a:lnTo>
                  <a:pt x="991079" y="16189"/>
                </a:lnTo>
                <a:lnTo>
                  <a:pt x="944868" y="23209"/>
                </a:lnTo>
                <a:lnTo>
                  <a:pt x="899069" y="31449"/>
                </a:lnTo>
                <a:lnTo>
                  <a:pt x="853700" y="40893"/>
                </a:lnTo>
                <a:lnTo>
                  <a:pt x="808777" y="51524"/>
                </a:lnTo>
                <a:lnTo>
                  <a:pt x="764319" y="63323"/>
                </a:lnTo>
                <a:lnTo>
                  <a:pt x="720341" y="76274"/>
                </a:lnTo>
                <a:lnTo>
                  <a:pt x="676862" y="90360"/>
                </a:lnTo>
                <a:lnTo>
                  <a:pt x="633899" y="105563"/>
                </a:lnTo>
                <a:lnTo>
                  <a:pt x="591468" y="121866"/>
                </a:lnTo>
                <a:lnTo>
                  <a:pt x="549587" y="139253"/>
                </a:lnTo>
                <a:lnTo>
                  <a:pt x="508274" y="157705"/>
                </a:lnTo>
                <a:lnTo>
                  <a:pt x="467544" y="177206"/>
                </a:lnTo>
                <a:lnTo>
                  <a:pt x="427417" y="197738"/>
                </a:lnTo>
                <a:lnTo>
                  <a:pt x="387908" y="219285"/>
                </a:lnTo>
                <a:lnTo>
                  <a:pt x="349035" y="241828"/>
                </a:lnTo>
                <a:lnTo>
                  <a:pt x="310815" y="265352"/>
                </a:lnTo>
                <a:lnTo>
                  <a:pt x="273265" y="289838"/>
                </a:lnTo>
                <a:lnTo>
                  <a:pt x="236403" y="315269"/>
                </a:lnTo>
                <a:lnTo>
                  <a:pt x="200245" y="341629"/>
                </a:lnTo>
                <a:lnTo>
                  <a:pt x="164810" y="368900"/>
                </a:lnTo>
                <a:lnTo>
                  <a:pt x="130114" y="397065"/>
                </a:lnTo>
                <a:lnTo>
                  <a:pt x="96173" y="426106"/>
                </a:lnTo>
                <a:lnTo>
                  <a:pt x="63007" y="456007"/>
                </a:lnTo>
                <a:lnTo>
                  <a:pt x="30631" y="486750"/>
                </a:lnTo>
                <a:lnTo>
                  <a:pt x="0" y="517382"/>
                </a:lnTo>
                <a:lnTo>
                  <a:pt x="0" y="2911803"/>
                </a:lnTo>
                <a:lnTo>
                  <a:pt x="2457025" y="2911803"/>
                </a:lnTo>
                <a:lnTo>
                  <a:pt x="2487117" y="2880113"/>
                </a:lnTo>
                <a:lnTo>
                  <a:pt x="2517018" y="2846946"/>
                </a:lnTo>
                <a:lnTo>
                  <a:pt x="2546059" y="2813006"/>
                </a:lnTo>
                <a:lnTo>
                  <a:pt x="2574224" y="2778310"/>
                </a:lnTo>
                <a:lnTo>
                  <a:pt x="2601494" y="2742874"/>
                </a:lnTo>
                <a:lnTo>
                  <a:pt x="2627854" y="2706717"/>
                </a:lnTo>
                <a:lnTo>
                  <a:pt x="2653285" y="2669855"/>
                </a:lnTo>
                <a:lnTo>
                  <a:pt x="2677771" y="2632305"/>
                </a:lnTo>
                <a:lnTo>
                  <a:pt x="2701295" y="2594085"/>
                </a:lnTo>
                <a:lnTo>
                  <a:pt x="2723838" y="2555212"/>
                </a:lnTo>
                <a:lnTo>
                  <a:pt x="2745384" y="2515703"/>
                </a:lnTo>
                <a:lnTo>
                  <a:pt x="2765916" y="2475575"/>
                </a:lnTo>
                <a:lnTo>
                  <a:pt x="2785417" y="2434846"/>
                </a:lnTo>
                <a:lnTo>
                  <a:pt x="2803869" y="2393533"/>
                </a:lnTo>
                <a:lnTo>
                  <a:pt x="2821255" y="2351652"/>
                </a:lnTo>
                <a:lnTo>
                  <a:pt x="2837558" y="2309221"/>
                </a:lnTo>
                <a:lnTo>
                  <a:pt x="2852761" y="2266258"/>
                </a:lnTo>
                <a:lnTo>
                  <a:pt x="2866847" y="2222779"/>
                </a:lnTo>
                <a:lnTo>
                  <a:pt x="2879798" y="2178801"/>
                </a:lnTo>
                <a:lnTo>
                  <a:pt x="2891597" y="2134343"/>
                </a:lnTo>
                <a:lnTo>
                  <a:pt x="2902227" y="2089420"/>
                </a:lnTo>
                <a:lnTo>
                  <a:pt x="2911671" y="2044051"/>
                </a:lnTo>
                <a:lnTo>
                  <a:pt x="2919912" y="1998252"/>
                </a:lnTo>
                <a:lnTo>
                  <a:pt x="2926931" y="1952041"/>
                </a:lnTo>
                <a:lnTo>
                  <a:pt x="2932714" y="1905435"/>
                </a:lnTo>
                <a:lnTo>
                  <a:pt x="2937241" y="1858450"/>
                </a:lnTo>
                <a:lnTo>
                  <a:pt x="2940496" y="1811105"/>
                </a:lnTo>
                <a:lnTo>
                  <a:pt x="2942461" y="1763416"/>
                </a:lnTo>
                <a:lnTo>
                  <a:pt x="2943120" y="1715401"/>
                </a:lnTo>
                <a:lnTo>
                  <a:pt x="2942461" y="1667387"/>
                </a:lnTo>
                <a:lnTo>
                  <a:pt x="2940496" y="1619699"/>
                </a:lnTo>
                <a:lnTo>
                  <a:pt x="2937241" y="1572354"/>
                </a:lnTo>
                <a:lnTo>
                  <a:pt x="2932714" y="1525370"/>
                </a:lnTo>
                <a:lnTo>
                  <a:pt x="2926931" y="1478764"/>
                </a:lnTo>
                <a:lnTo>
                  <a:pt x="2919912" y="1432553"/>
                </a:lnTo>
                <a:lnTo>
                  <a:pt x="2911671" y="1386755"/>
                </a:lnTo>
                <a:lnTo>
                  <a:pt x="2902227" y="1341386"/>
                </a:lnTo>
                <a:lnTo>
                  <a:pt x="2891597" y="1296464"/>
                </a:lnTo>
                <a:lnTo>
                  <a:pt x="2879798" y="1252006"/>
                </a:lnTo>
                <a:lnTo>
                  <a:pt x="2866847" y="1208028"/>
                </a:lnTo>
                <a:lnTo>
                  <a:pt x="2852761" y="1164550"/>
                </a:lnTo>
                <a:lnTo>
                  <a:pt x="2837558" y="1121586"/>
                </a:lnTo>
                <a:lnTo>
                  <a:pt x="2821255" y="1079156"/>
                </a:lnTo>
                <a:lnTo>
                  <a:pt x="2803869" y="1037275"/>
                </a:lnTo>
                <a:lnTo>
                  <a:pt x="2785417" y="995962"/>
                </a:lnTo>
                <a:lnTo>
                  <a:pt x="2765916" y="955233"/>
                </a:lnTo>
                <a:lnTo>
                  <a:pt x="2745384" y="915105"/>
                </a:lnTo>
                <a:lnTo>
                  <a:pt x="2723838" y="875596"/>
                </a:lnTo>
                <a:lnTo>
                  <a:pt x="2701295" y="836723"/>
                </a:lnTo>
                <a:lnTo>
                  <a:pt x="2677771" y="798503"/>
                </a:lnTo>
                <a:lnTo>
                  <a:pt x="2653285" y="760953"/>
                </a:lnTo>
                <a:lnTo>
                  <a:pt x="2627854" y="724091"/>
                </a:lnTo>
                <a:lnTo>
                  <a:pt x="2601494" y="687933"/>
                </a:lnTo>
                <a:lnTo>
                  <a:pt x="2574224" y="652498"/>
                </a:lnTo>
                <a:lnTo>
                  <a:pt x="2546059" y="617801"/>
                </a:lnTo>
                <a:lnTo>
                  <a:pt x="2517018" y="583861"/>
                </a:lnTo>
                <a:lnTo>
                  <a:pt x="2487117" y="550694"/>
                </a:lnTo>
                <a:lnTo>
                  <a:pt x="2456374" y="518318"/>
                </a:lnTo>
                <a:lnTo>
                  <a:pt x="2424806" y="486750"/>
                </a:lnTo>
                <a:lnTo>
                  <a:pt x="2392430" y="456007"/>
                </a:lnTo>
                <a:lnTo>
                  <a:pt x="2359264" y="426106"/>
                </a:lnTo>
                <a:lnTo>
                  <a:pt x="2325324" y="397065"/>
                </a:lnTo>
                <a:lnTo>
                  <a:pt x="2290627" y="368900"/>
                </a:lnTo>
                <a:lnTo>
                  <a:pt x="2255192" y="341629"/>
                </a:lnTo>
                <a:lnTo>
                  <a:pt x="2219034" y="315269"/>
                </a:lnTo>
                <a:lnTo>
                  <a:pt x="2182172" y="289838"/>
                </a:lnTo>
                <a:lnTo>
                  <a:pt x="2144623" y="265352"/>
                </a:lnTo>
                <a:lnTo>
                  <a:pt x="2106403" y="241828"/>
                </a:lnTo>
                <a:lnTo>
                  <a:pt x="2067530" y="219285"/>
                </a:lnTo>
                <a:lnTo>
                  <a:pt x="2028021" y="197738"/>
                </a:lnTo>
                <a:lnTo>
                  <a:pt x="1987893" y="177206"/>
                </a:lnTo>
                <a:lnTo>
                  <a:pt x="1947164" y="157705"/>
                </a:lnTo>
                <a:lnTo>
                  <a:pt x="1905850" y="139253"/>
                </a:lnTo>
                <a:lnTo>
                  <a:pt x="1863969" y="121866"/>
                </a:lnTo>
                <a:lnTo>
                  <a:pt x="1821539" y="105563"/>
                </a:lnTo>
                <a:lnTo>
                  <a:pt x="1778575" y="90360"/>
                </a:lnTo>
                <a:lnTo>
                  <a:pt x="1735096" y="76274"/>
                </a:lnTo>
                <a:lnTo>
                  <a:pt x="1691119" y="63323"/>
                </a:lnTo>
                <a:lnTo>
                  <a:pt x="1646660" y="51524"/>
                </a:lnTo>
                <a:lnTo>
                  <a:pt x="1601738" y="40893"/>
                </a:lnTo>
                <a:lnTo>
                  <a:pt x="1556368" y="31449"/>
                </a:lnTo>
                <a:lnTo>
                  <a:pt x="1510570" y="23209"/>
                </a:lnTo>
                <a:lnTo>
                  <a:pt x="1464358" y="16189"/>
                </a:lnTo>
                <a:lnTo>
                  <a:pt x="1417752" y="10406"/>
                </a:lnTo>
                <a:lnTo>
                  <a:pt x="1370768" y="5879"/>
                </a:lnTo>
                <a:lnTo>
                  <a:pt x="1323423" y="2624"/>
                </a:lnTo>
                <a:lnTo>
                  <a:pt x="1275734" y="659"/>
                </a:lnTo>
                <a:lnTo>
                  <a:pt x="1227719" y="0"/>
                </a:lnTo>
                <a:close/>
              </a:path>
            </a:pathLst>
          </a:custGeom>
          <a:solidFill>
            <a:srgbClr val="A1D293">
              <a:alpha val="25000"/>
            </a:srgbClr>
          </a:solidFill>
        </p:spPr>
        <p:txBody>
          <a:bodyPr wrap="square" lIns="0" tIns="0" rIns="0" bIns="0" rtlCol="0"/>
          <a:lstStyle/>
          <a:p>
            <a:endParaRPr sz="1154"/>
          </a:p>
        </p:txBody>
      </p:sp>
      <p:sp>
        <p:nvSpPr>
          <p:cNvPr id="16" name="object 16"/>
          <p:cNvSpPr/>
          <p:nvPr/>
        </p:nvSpPr>
        <p:spPr>
          <a:xfrm>
            <a:off x="11125761" y="5477848"/>
            <a:ext cx="1176123" cy="1380152"/>
          </a:xfrm>
          <a:custGeom>
            <a:avLst/>
            <a:gdLst/>
            <a:ahLst/>
            <a:cxnLst/>
            <a:rect l="l" t="t" r="r" b="b"/>
            <a:pathLst>
              <a:path w="1833879" h="2152015">
                <a:moveTo>
                  <a:pt x="1715401" y="0"/>
                </a:moveTo>
                <a:lnTo>
                  <a:pt x="1667386" y="659"/>
                </a:lnTo>
                <a:lnTo>
                  <a:pt x="1619697" y="2624"/>
                </a:lnTo>
                <a:lnTo>
                  <a:pt x="1572352" y="5879"/>
                </a:lnTo>
                <a:lnTo>
                  <a:pt x="1525368" y="10406"/>
                </a:lnTo>
                <a:lnTo>
                  <a:pt x="1478761" y="16189"/>
                </a:lnTo>
                <a:lnTo>
                  <a:pt x="1432550" y="23209"/>
                </a:lnTo>
                <a:lnTo>
                  <a:pt x="1386751" y="31449"/>
                </a:lnTo>
                <a:lnTo>
                  <a:pt x="1341382" y="40893"/>
                </a:lnTo>
                <a:lnTo>
                  <a:pt x="1296460" y="51524"/>
                </a:lnTo>
                <a:lnTo>
                  <a:pt x="1252001" y="63323"/>
                </a:lnTo>
                <a:lnTo>
                  <a:pt x="1208024" y="76274"/>
                </a:lnTo>
                <a:lnTo>
                  <a:pt x="1164545" y="90360"/>
                </a:lnTo>
                <a:lnTo>
                  <a:pt x="1121581" y="105563"/>
                </a:lnTo>
                <a:lnTo>
                  <a:pt x="1079151" y="121866"/>
                </a:lnTo>
                <a:lnTo>
                  <a:pt x="1037270" y="139253"/>
                </a:lnTo>
                <a:lnTo>
                  <a:pt x="995956" y="157705"/>
                </a:lnTo>
                <a:lnTo>
                  <a:pt x="955227" y="177206"/>
                </a:lnTo>
                <a:lnTo>
                  <a:pt x="915099" y="197738"/>
                </a:lnTo>
                <a:lnTo>
                  <a:pt x="875590" y="219285"/>
                </a:lnTo>
                <a:lnTo>
                  <a:pt x="836717" y="241828"/>
                </a:lnTo>
                <a:lnTo>
                  <a:pt x="798497" y="265352"/>
                </a:lnTo>
                <a:lnTo>
                  <a:pt x="760948" y="289838"/>
                </a:lnTo>
                <a:lnTo>
                  <a:pt x="724085" y="315269"/>
                </a:lnTo>
                <a:lnTo>
                  <a:pt x="687928" y="341629"/>
                </a:lnTo>
                <a:lnTo>
                  <a:pt x="652493" y="368900"/>
                </a:lnTo>
                <a:lnTo>
                  <a:pt x="617796" y="397065"/>
                </a:lnTo>
                <a:lnTo>
                  <a:pt x="583856" y="426106"/>
                </a:lnTo>
                <a:lnTo>
                  <a:pt x="550689" y="456007"/>
                </a:lnTo>
                <a:lnTo>
                  <a:pt x="518313" y="486750"/>
                </a:lnTo>
                <a:lnTo>
                  <a:pt x="486745" y="518318"/>
                </a:lnTo>
                <a:lnTo>
                  <a:pt x="456002" y="550694"/>
                </a:lnTo>
                <a:lnTo>
                  <a:pt x="426102" y="583861"/>
                </a:lnTo>
                <a:lnTo>
                  <a:pt x="397061" y="617801"/>
                </a:lnTo>
                <a:lnTo>
                  <a:pt x="368896" y="652498"/>
                </a:lnTo>
                <a:lnTo>
                  <a:pt x="341625" y="687933"/>
                </a:lnTo>
                <a:lnTo>
                  <a:pt x="315266" y="724091"/>
                </a:lnTo>
                <a:lnTo>
                  <a:pt x="289834" y="760953"/>
                </a:lnTo>
                <a:lnTo>
                  <a:pt x="265349" y="798503"/>
                </a:lnTo>
                <a:lnTo>
                  <a:pt x="241825" y="836723"/>
                </a:lnTo>
                <a:lnTo>
                  <a:pt x="219282" y="875596"/>
                </a:lnTo>
                <a:lnTo>
                  <a:pt x="197736" y="915105"/>
                </a:lnTo>
                <a:lnTo>
                  <a:pt x="177203" y="955233"/>
                </a:lnTo>
                <a:lnTo>
                  <a:pt x="157703" y="995962"/>
                </a:lnTo>
                <a:lnTo>
                  <a:pt x="139251" y="1037275"/>
                </a:lnTo>
                <a:lnTo>
                  <a:pt x="121865" y="1079156"/>
                </a:lnTo>
                <a:lnTo>
                  <a:pt x="105561" y="1121586"/>
                </a:lnTo>
                <a:lnTo>
                  <a:pt x="90358" y="1164550"/>
                </a:lnTo>
                <a:lnTo>
                  <a:pt x="76273" y="1208028"/>
                </a:lnTo>
                <a:lnTo>
                  <a:pt x="63322" y="1252006"/>
                </a:lnTo>
                <a:lnTo>
                  <a:pt x="51523" y="1296464"/>
                </a:lnTo>
                <a:lnTo>
                  <a:pt x="40893" y="1341386"/>
                </a:lnTo>
                <a:lnTo>
                  <a:pt x="31449" y="1386755"/>
                </a:lnTo>
                <a:lnTo>
                  <a:pt x="23208" y="1432553"/>
                </a:lnTo>
                <a:lnTo>
                  <a:pt x="16188" y="1478764"/>
                </a:lnTo>
                <a:lnTo>
                  <a:pt x="10406" y="1525370"/>
                </a:lnTo>
                <a:lnTo>
                  <a:pt x="5879" y="1572354"/>
                </a:lnTo>
                <a:lnTo>
                  <a:pt x="2624" y="1619699"/>
                </a:lnTo>
                <a:lnTo>
                  <a:pt x="659" y="1667387"/>
                </a:lnTo>
                <a:lnTo>
                  <a:pt x="0" y="1715401"/>
                </a:lnTo>
                <a:lnTo>
                  <a:pt x="659" y="1763416"/>
                </a:lnTo>
                <a:lnTo>
                  <a:pt x="2624" y="1811105"/>
                </a:lnTo>
                <a:lnTo>
                  <a:pt x="5879" y="1858450"/>
                </a:lnTo>
                <a:lnTo>
                  <a:pt x="10406" y="1905435"/>
                </a:lnTo>
                <a:lnTo>
                  <a:pt x="16188" y="1952041"/>
                </a:lnTo>
                <a:lnTo>
                  <a:pt x="23208" y="1998252"/>
                </a:lnTo>
                <a:lnTo>
                  <a:pt x="31449" y="2044051"/>
                </a:lnTo>
                <a:lnTo>
                  <a:pt x="40893" y="2089420"/>
                </a:lnTo>
                <a:lnTo>
                  <a:pt x="51523" y="2134343"/>
                </a:lnTo>
                <a:lnTo>
                  <a:pt x="56104" y="2151603"/>
                </a:lnTo>
                <a:lnTo>
                  <a:pt x="1833754" y="2151603"/>
                </a:lnTo>
                <a:lnTo>
                  <a:pt x="1833754" y="4181"/>
                </a:lnTo>
                <a:lnTo>
                  <a:pt x="1811105" y="2624"/>
                </a:lnTo>
                <a:lnTo>
                  <a:pt x="1763416" y="659"/>
                </a:lnTo>
                <a:lnTo>
                  <a:pt x="1715401" y="0"/>
                </a:lnTo>
                <a:close/>
              </a:path>
            </a:pathLst>
          </a:custGeom>
          <a:solidFill>
            <a:srgbClr val="231F20">
              <a:alpha val="25000"/>
            </a:srgbClr>
          </a:solidFill>
        </p:spPr>
        <p:txBody>
          <a:bodyPr wrap="square" lIns="0" tIns="0" rIns="0" bIns="0" rtlCol="0"/>
          <a:lstStyle/>
          <a:p>
            <a:endParaRPr sz="1154"/>
          </a:p>
        </p:txBody>
      </p:sp>
      <p:pic>
        <p:nvPicPr>
          <p:cNvPr id="23" name="Picture 22">
            <a:extLst>
              <a:ext uri="{FF2B5EF4-FFF2-40B4-BE49-F238E27FC236}">
                <a16:creationId xmlns:a16="http://schemas.microsoft.com/office/drawing/2014/main" id="{62FFE803-8105-4CB8-9956-3B7AF63F2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49" y="-107385"/>
            <a:ext cx="4234858" cy="1561289"/>
          </a:xfrm>
          <a:prstGeom prst="rect">
            <a:avLst/>
          </a:prstGeom>
        </p:spPr>
      </p:pic>
      <p:pic>
        <p:nvPicPr>
          <p:cNvPr id="15" name="object 2">
            <a:extLst>
              <a:ext uri="{FF2B5EF4-FFF2-40B4-BE49-F238E27FC236}">
                <a16:creationId xmlns:a16="http://schemas.microsoft.com/office/drawing/2014/main" id="{7AA3D148-8198-4C8E-8642-EA54CE464728}"/>
              </a:ext>
            </a:extLst>
          </p:cNvPr>
          <p:cNvPicPr/>
          <p:nvPr/>
        </p:nvPicPr>
        <p:blipFill>
          <a:blip r:embed="rId3" cstate="print"/>
          <a:stretch>
            <a:fillRect/>
          </a:stretch>
        </p:blipFill>
        <p:spPr>
          <a:xfrm>
            <a:off x="2239378" y="2503012"/>
            <a:ext cx="922378" cy="769264"/>
          </a:xfrm>
          <a:prstGeom prst="rect">
            <a:avLst/>
          </a:prstGeom>
        </p:spPr>
      </p:pic>
      <p:pic>
        <p:nvPicPr>
          <p:cNvPr id="17" name="object 3">
            <a:extLst>
              <a:ext uri="{FF2B5EF4-FFF2-40B4-BE49-F238E27FC236}">
                <a16:creationId xmlns:a16="http://schemas.microsoft.com/office/drawing/2014/main" id="{24D047C8-5D42-4E55-9AFE-201076218C1E}"/>
              </a:ext>
            </a:extLst>
          </p:cNvPr>
          <p:cNvPicPr/>
          <p:nvPr/>
        </p:nvPicPr>
        <p:blipFill>
          <a:blip r:embed="rId4" cstate="print"/>
          <a:stretch>
            <a:fillRect/>
          </a:stretch>
        </p:blipFill>
        <p:spPr>
          <a:xfrm>
            <a:off x="6106699" y="2330654"/>
            <a:ext cx="1510144" cy="844598"/>
          </a:xfrm>
          <a:prstGeom prst="rect">
            <a:avLst/>
          </a:prstGeom>
        </p:spPr>
      </p:pic>
      <p:pic>
        <p:nvPicPr>
          <p:cNvPr id="18" name="object 4">
            <a:extLst>
              <a:ext uri="{FF2B5EF4-FFF2-40B4-BE49-F238E27FC236}">
                <a16:creationId xmlns:a16="http://schemas.microsoft.com/office/drawing/2014/main" id="{653BC25A-8244-47D1-BBEE-5780FE3225DA}"/>
              </a:ext>
            </a:extLst>
          </p:cNvPr>
          <p:cNvPicPr/>
          <p:nvPr/>
        </p:nvPicPr>
        <p:blipFill>
          <a:blip r:embed="rId5" cstate="print"/>
          <a:stretch>
            <a:fillRect/>
          </a:stretch>
        </p:blipFill>
        <p:spPr>
          <a:xfrm>
            <a:off x="3691172" y="2420703"/>
            <a:ext cx="1950720" cy="899483"/>
          </a:xfrm>
          <a:prstGeom prst="rect">
            <a:avLst/>
          </a:prstGeom>
        </p:spPr>
      </p:pic>
      <p:pic>
        <p:nvPicPr>
          <p:cNvPr id="20" name="object 5">
            <a:extLst>
              <a:ext uri="{FF2B5EF4-FFF2-40B4-BE49-F238E27FC236}">
                <a16:creationId xmlns:a16="http://schemas.microsoft.com/office/drawing/2014/main" id="{9960BB88-BACC-45AC-AAEF-1E659DA21570}"/>
              </a:ext>
            </a:extLst>
          </p:cNvPr>
          <p:cNvPicPr/>
          <p:nvPr/>
        </p:nvPicPr>
        <p:blipFill>
          <a:blip r:embed="rId6" cstate="print"/>
          <a:stretch>
            <a:fillRect/>
          </a:stretch>
        </p:blipFill>
        <p:spPr>
          <a:xfrm>
            <a:off x="3928283" y="3755834"/>
            <a:ext cx="1085580" cy="848728"/>
          </a:xfrm>
          <a:prstGeom prst="rect">
            <a:avLst/>
          </a:prstGeom>
        </p:spPr>
      </p:pic>
      <p:pic>
        <p:nvPicPr>
          <p:cNvPr id="21" name="object 6">
            <a:extLst>
              <a:ext uri="{FF2B5EF4-FFF2-40B4-BE49-F238E27FC236}">
                <a16:creationId xmlns:a16="http://schemas.microsoft.com/office/drawing/2014/main" id="{540218BF-846F-4677-A5F6-A40E6373AB77}"/>
              </a:ext>
            </a:extLst>
          </p:cNvPr>
          <p:cNvPicPr/>
          <p:nvPr/>
        </p:nvPicPr>
        <p:blipFill>
          <a:blip r:embed="rId7" cstate="print"/>
          <a:stretch>
            <a:fillRect/>
          </a:stretch>
        </p:blipFill>
        <p:spPr>
          <a:xfrm>
            <a:off x="8180790" y="2502763"/>
            <a:ext cx="2148768" cy="533680"/>
          </a:xfrm>
          <a:prstGeom prst="rect">
            <a:avLst/>
          </a:prstGeom>
        </p:spPr>
      </p:pic>
      <p:pic>
        <p:nvPicPr>
          <p:cNvPr id="22" name="object 7">
            <a:extLst>
              <a:ext uri="{FF2B5EF4-FFF2-40B4-BE49-F238E27FC236}">
                <a16:creationId xmlns:a16="http://schemas.microsoft.com/office/drawing/2014/main" id="{A40B5FDD-4867-4773-8DAF-F50B198C3E1B}"/>
              </a:ext>
            </a:extLst>
          </p:cNvPr>
          <p:cNvPicPr/>
          <p:nvPr/>
        </p:nvPicPr>
        <p:blipFill>
          <a:blip r:embed="rId8" cstate="print"/>
          <a:stretch>
            <a:fillRect/>
          </a:stretch>
        </p:blipFill>
        <p:spPr>
          <a:xfrm>
            <a:off x="5667643" y="3634886"/>
            <a:ext cx="1266791" cy="912089"/>
          </a:xfrm>
          <a:prstGeom prst="rect">
            <a:avLst/>
          </a:prstGeom>
        </p:spPr>
      </p:pic>
      <p:pic>
        <p:nvPicPr>
          <p:cNvPr id="24" name="object 8">
            <a:extLst>
              <a:ext uri="{FF2B5EF4-FFF2-40B4-BE49-F238E27FC236}">
                <a16:creationId xmlns:a16="http://schemas.microsoft.com/office/drawing/2014/main" id="{77095E7E-7540-4BB6-8FF3-A98964E76179}"/>
              </a:ext>
            </a:extLst>
          </p:cNvPr>
          <p:cNvPicPr/>
          <p:nvPr/>
        </p:nvPicPr>
        <p:blipFill>
          <a:blip r:embed="rId9" cstate="print"/>
          <a:stretch>
            <a:fillRect/>
          </a:stretch>
        </p:blipFill>
        <p:spPr>
          <a:xfrm>
            <a:off x="7440207" y="3811966"/>
            <a:ext cx="1676190" cy="711111"/>
          </a:xfrm>
          <a:prstGeom prst="rect">
            <a:avLst/>
          </a:prstGeom>
        </p:spPr>
      </p:pic>
      <p:sp>
        <p:nvSpPr>
          <p:cNvPr id="25" name="object 9">
            <a:extLst>
              <a:ext uri="{FF2B5EF4-FFF2-40B4-BE49-F238E27FC236}">
                <a16:creationId xmlns:a16="http://schemas.microsoft.com/office/drawing/2014/main" id="{7BA2FBF8-904C-4546-804E-CA9B2EA4394B}"/>
              </a:ext>
            </a:extLst>
          </p:cNvPr>
          <p:cNvSpPr/>
          <p:nvPr/>
        </p:nvSpPr>
        <p:spPr>
          <a:xfrm>
            <a:off x="1801407" y="1693604"/>
            <a:ext cx="3925570" cy="0"/>
          </a:xfrm>
          <a:custGeom>
            <a:avLst/>
            <a:gdLst/>
            <a:ahLst/>
            <a:cxnLst/>
            <a:rect l="l" t="t" r="r" b="b"/>
            <a:pathLst>
              <a:path w="3925570">
                <a:moveTo>
                  <a:pt x="0" y="0"/>
                </a:moveTo>
                <a:lnTo>
                  <a:pt x="3925481" y="0"/>
                </a:lnTo>
              </a:path>
            </a:pathLst>
          </a:custGeom>
          <a:ln w="25400">
            <a:solidFill>
              <a:srgbClr val="A1D293"/>
            </a:solidFill>
          </a:ln>
        </p:spPr>
        <p:txBody>
          <a:bodyPr wrap="square" lIns="0" tIns="0" rIns="0" bIns="0" rtlCol="0"/>
          <a:lstStyle/>
          <a:p>
            <a:endParaRPr/>
          </a:p>
        </p:txBody>
      </p:sp>
      <p:sp>
        <p:nvSpPr>
          <p:cNvPr id="26" name="object 10">
            <a:extLst>
              <a:ext uri="{FF2B5EF4-FFF2-40B4-BE49-F238E27FC236}">
                <a16:creationId xmlns:a16="http://schemas.microsoft.com/office/drawing/2014/main" id="{8C248CB7-C09E-46DC-9AE2-6B1C52B13817}"/>
              </a:ext>
            </a:extLst>
          </p:cNvPr>
          <p:cNvSpPr/>
          <p:nvPr/>
        </p:nvSpPr>
        <p:spPr>
          <a:xfrm>
            <a:off x="1701514" y="5318475"/>
            <a:ext cx="8729980" cy="0"/>
          </a:xfrm>
          <a:custGeom>
            <a:avLst/>
            <a:gdLst/>
            <a:ahLst/>
            <a:cxnLst/>
            <a:rect l="l" t="t" r="r" b="b"/>
            <a:pathLst>
              <a:path w="8729980">
                <a:moveTo>
                  <a:pt x="0" y="0"/>
                </a:moveTo>
                <a:lnTo>
                  <a:pt x="8729459" y="0"/>
                </a:lnTo>
              </a:path>
            </a:pathLst>
          </a:custGeom>
          <a:ln w="25400">
            <a:solidFill>
              <a:srgbClr val="A1D293"/>
            </a:solidFill>
          </a:ln>
        </p:spPr>
        <p:txBody>
          <a:bodyPr wrap="square" lIns="0" tIns="0" rIns="0" bIns="0" rtlCol="0"/>
          <a:lstStyle/>
          <a:p>
            <a:endParaRPr/>
          </a:p>
        </p:txBody>
      </p:sp>
      <p:sp>
        <p:nvSpPr>
          <p:cNvPr id="27" name="object 11">
            <a:extLst>
              <a:ext uri="{FF2B5EF4-FFF2-40B4-BE49-F238E27FC236}">
                <a16:creationId xmlns:a16="http://schemas.microsoft.com/office/drawing/2014/main" id="{1D5413E7-6834-4EDC-8DC5-53D78F9BFB0A}"/>
              </a:ext>
            </a:extLst>
          </p:cNvPr>
          <p:cNvSpPr txBox="1"/>
          <p:nvPr/>
        </p:nvSpPr>
        <p:spPr>
          <a:xfrm>
            <a:off x="5860828" y="1598354"/>
            <a:ext cx="61087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A1D293"/>
                </a:solidFill>
                <a:latin typeface="Arial"/>
                <a:cs typeface="Arial"/>
              </a:rPr>
              <a:t>Partners</a:t>
            </a:r>
            <a:endParaRPr sz="1200">
              <a:latin typeface="Arial"/>
              <a:cs typeface="Arial"/>
            </a:endParaRPr>
          </a:p>
        </p:txBody>
      </p:sp>
      <p:sp>
        <p:nvSpPr>
          <p:cNvPr id="28" name="object 12">
            <a:extLst>
              <a:ext uri="{FF2B5EF4-FFF2-40B4-BE49-F238E27FC236}">
                <a16:creationId xmlns:a16="http://schemas.microsoft.com/office/drawing/2014/main" id="{77C93AE9-799B-407F-BB3A-4A32B479E5D3}"/>
              </a:ext>
            </a:extLst>
          </p:cNvPr>
          <p:cNvSpPr/>
          <p:nvPr/>
        </p:nvSpPr>
        <p:spPr>
          <a:xfrm>
            <a:off x="6595324" y="1693604"/>
            <a:ext cx="3935729" cy="0"/>
          </a:xfrm>
          <a:custGeom>
            <a:avLst/>
            <a:gdLst/>
            <a:ahLst/>
            <a:cxnLst/>
            <a:rect l="l" t="t" r="r" b="b"/>
            <a:pathLst>
              <a:path w="3935729">
                <a:moveTo>
                  <a:pt x="0" y="0"/>
                </a:moveTo>
                <a:lnTo>
                  <a:pt x="3935539" y="0"/>
                </a:lnTo>
              </a:path>
            </a:pathLst>
          </a:custGeom>
          <a:ln w="25400">
            <a:solidFill>
              <a:srgbClr val="A1D293"/>
            </a:solidFill>
          </a:ln>
        </p:spPr>
        <p:txBody>
          <a:bodyPr wrap="square" lIns="0" tIns="0" rIns="0" bIns="0" rtlCol="0"/>
          <a:lstStyle/>
          <a:p>
            <a:endParaRPr/>
          </a:p>
        </p:txBody>
      </p:sp>
      <p:pic>
        <p:nvPicPr>
          <p:cNvPr id="29" name="object 13">
            <a:extLst>
              <a:ext uri="{FF2B5EF4-FFF2-40B4-BE49-F238E27FC236}">
                <a16:creationId xmlns:a16="http://schemas.microsoft.com/office/drawing/2014/main" id="{6C363F6B-0202-4D7A-B04A-A817C8D26978}"/>
              </a:ext>
            </a:extLst>
          </p:cNvPr>
          <p:cNvPicPr/>
          <p:nvPr/>
        </p:nvPicPr>
        <p:blipFill>
          <a:blip r:embed="rId10" cstate="print"/>
          <a:stretch>
            <a:fillRect/>
          </a:stretch>
        </p:blipFill>
        <p:spPr>
          <a:xfrm>
            <a:off x="4742322" y="6056816"/>
            <a:ext cx="1103685" cy="547929"/>
          </a:xfrm>
          <a:prstGeom prst="rect">
            <a:avLst/>
          </a:prstGeom>
        </p:spPr>
      </p:pic>
      <p:pic>
        <p:nvPicPr>
          <p:cNvPr id="30" name="object 14">
            <a:extLst>
              <a:ext uri="{FF2B5EF4-FFF2-40B4-BE49-F238E27FC236}">
                <a16:creationId xmlns:a16="http://schemas.microsoft.com/office/drawing/2014/main" id="{56B07C1C-63B3-458A-88E9-75017171503B}"/>
              </a:ext>
            </a:extLst>
          </p:cNvPr>
          <p:cNvPicPr/>
          <p:nvPr/>
        </p:nvPicPr>
        <p:blipFill>
          <a:blip r:embed="rId11" cstate="print"/>
          <a:stretch>
            <a:fillRect/>
          </a:stretch>
        </p:blipFill>
        <p:spPr>
          <a:xfrm>
            <a:off x="6483122" y="6051651"/>
            <a:ext cx="1926245" cy="414066"/>
          </a:xfrm>
          <a:prstGeom prst="rect">
            <a:avLst/>
          </a:prstGeom>
        </p:spPr>
      </p:pic>
    </p:spTree>
    <p:extLst>
      <p:ext uri="{BB962C8B-B14F-4D97-AF65-F5344CB8AC3E}">
        <p14:creationId xmlns:p14="http://schemas.microsoft.com/office/powerpoint/2010/main" val="2616712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083209"/>
            <a:ext cx="1887579" cy="1867624"/>
          </a:xfrm>
          <a:custGeom>
            <a:avLst/>
            <a:gdLst/>
            <a:ahLst/>
            <a:cxnLst/>
            <a:rect l="l" t="t" r="r" b="b"/>
            <a:pathLst>
              <a:path w="2943225" h="2912109">
                <a:moveTo>
                  <a:pt x="1227719" y="0"/>
                </a:moveTo>
                <a:lnTo>
                  <a:pt x="1179704" y="659"/>
                </a:lnTo>
                <a:lnTo>
                  <a:pt x="1132015" y="2624"/>
                </a:lnTo>
                <a:lnTo>
                  <a:pt x="1084670" y="5879"/>
                </a:lnTo>
                <a:lnTo>
                  <a:pt x="1037685" y="10406"/>
                </a:lnTo>
                <a:lnTo>
                  <a:pt x="991079" y="16189"/>
                </a:lnTo>
                <a:lnTo>
                  <a:pt x="944868" y="23209"/>
                </a:lnTo>
                <a:lnTo>
                  <a:pt x="899069" y="31449"/>
                </a:lnTo>
                <a:lnTo>
                  <a:pt x="853700" y="40893"/>
                </a:lnTo>
                <a:lnTo>
                  <a:pt x="808777" y="51524"/>
                </a:lnTo>
                <a:lnTo>
                  <a:pt x="764319" y="63323"/>
                </a:lnTo>
                <a:lnTo>
                  <a:pt x="720341" y="76274"/>
                </a:lnTo>
                <a:lnTo>
                  <a:pt x="676862" y="90360"/>
                </a:lnTo>
                <a:lnTo>
                  <a:pt x="633899" y="105563"/>
                </a:lnTo>
                <a:lnTo>
                  <a:pt x="591468" y="121866"/>
                </a:lnTo>
                <a:lnTo>
                  <a:pt x="549587" y="139253"/>
                </a:lnTo>
                <a:lnTo>
                  <a:pt x="508274" y="157705"/>
                </a:lnTo>
                <a:lnTo>
                  <a:pt x="467544" y="177206"/>
                </a:lnTo>
                <a:lnTo>
                  <a:pt x="427417" y="197738"/>
                </a:lnTo>
                <a:lnTo>
                  <a:pt x="387908" y="219285"/>
                </a:lnTo>
                <a:lnTo>
                  <a:pt x="349035" y="241828"/>
                </a:lnTo>
                <a:lnTo>
                  <a:pt x="310815" y="265352"/>
                </a:lnTo>
                <a:lnTo>
                  <a:pt x="273265" y="289838"/>
                </a:lnTo>
                <a:lnTo>
                  <a:pt x="236403" y="315269"/>
                </a:lnTo>
                <a:lnTo>
                  <a:pt x="200245" y="341629"/>
                </a:lnTo>
                <a:lnTo>
                  <a:pt x="164810" y="368900"/>
                </a:lnTo>
                <a:lnTo>
                  <a:pt x="130114" y="397065"/>
                </a:lnTo>
                <a:lnTo>
                  <a:pt x="96173" y="426106"/>
                </a:lnTo>
                <a:lnTo>
                  <a:pt x="63007" y="456007"/>
                </a:lnTo>
                <a:lnTo>
                  <a:pt x="30631" y="486750"/>
                </a:lnTo>
                <a:lnTo>
                  <a:pt x="0" y="517382"/>
                </a:lnTo>
                <a:lnTo>
                  <a:pt x="0" y="2911803"/>
                </a:lnTo>
                <a:lnTo>
                  <a:pt x="2457025" y="2911803"/>
                </a:lnTo>
                <a:lnTo>
                  <a:pt x="2487117" y="2880113"/>
                </a:lnTo>
                <a:lnTo>
                  <a:pt x="2517018" y="2846946"/>
                </a:lnTo>
                <a:lnTo>
                  <a:pt x="2546059" y="2813006"/>
                </a:lnTo>
                <a:lnTo>
                  <a:pt x="2574224" y="2778310"/>
                </a:lnTo>
                <a:lnTo>
                  <a:pt x="2601494" y="2742874"/>
                </a:lnTo>
                <a:lnTo>
                  <a:pt x="2627854" y="2706717"/>
                </a:lnTo>
                <a:lnTo>
                  <a:pt x="2653285" y="2669855"/>
                </a:lnTo>
                <a:lnTo>
                  <a:pt x="2677771" y="2632305"/>
                </a:lnTo>
                <a:lnTo>
                  <a:pt x="2701295" y="2594085"/>
                </a:lnTo>
                <a:lnTo>
                  <a:pt x="2723838" y="2555212"/>
                </a:lnTo>
                <a:lnTo>
                  <a:pt x="2745384" y="2515703"/>
                </a:lnTo>
                <a:lnTo>
                  <a:pt x="2765916" y="2475575"/>
                </a:lnTo>
                <a:lnTo>
                  <a:pt x="2785417" y="2434846"/>
                </a:lnTo>
                <a:lnTo>
                  <a:pt x="2803869" y="2393533"/>
                </a:lnTo>
                <a:lnTo>
                  <a:pt x="2821255" y="2351652"/>
                </a:lnTo>
                <a:lnTo>
                  <a:pt x="2837558" y="2309221"/>
                </a:lnTo>
                <a:lnTo>
                  <a:pt x="2852761" y="2266258"/>
                </a:lnTo>
                <a:lnTo>
                  <a:pt x="2866847" y="2222779"/>
                </a:lnTo>
                <a:lnTo>
                  <a:pt x="2879798" y="2178801"/>
                </a:lnTo>
                <a:lnTo>
                  <a:pt x="2891597" y="2134343"/>
                </a:lnTo>
                <a:lnTo>
                  <a:pt x="2902227" y="2089420"/>
                </a:lnTo>
                <a:lnTo>
                  <a:pt x="2911671" y="2044051"/>
                </a:lnTo>
                <a:lnTo>
                  <a:pt x="2919912" y="1998252"/>
                </a:lnTo>
                <a:lnTo>
                  <a:pt x="2926931" y="1952041"/>
                </a:lnTo>
                <a:lnTo>
                  <a:pt x="2932714" y="1905435"/>
                </a:lnTo>
                <a:lnTo>
                  <a:pt x="2937241" y="1858450"/>
                </a:lnTo>
                <a:lnTo>
                  <a:pt x="2940496" y="1811105"/>
                </a:lnTo>
                <a:lnTo>
                  <a:pt x="2942461" y="1763416"/>
                </a:lnTo>
                <a:lnTo>
                  <a:pt x="2943120" y="1715401"/>
                </a:lnTo>
                <a:lnTo>
                  <a:pt x="2942461" y="1667387"/>
                </a:lnTo>
                <a:lnTo>
                  <a:pt x="2940496" y="1619699"/>
                </a:lnTo>
                <a:lnTo>
                  <a:pt x="2937241" y="1572354"/>
                </a:lnTo>
                <a:lnTo>
                  <a:pt x="2932714" y="1525370"/>
                </a:lnTo>
                <a:lnTo>
                  <a:pt x="2926931" y="1478764"/>
                </a:lnTo>
                <a:lnTo>
                  <a:pt x="2919912" y="1432553"/>
                </a:lnTo>
                <a:lnTo>
                  <a:pt x="2911671" y="1386755"/>
                </a:lnTo>
                <a:lnTo>
                  <a:pt x="2902227" y="1341386"/>
                </a:lnTo>
                <a:lnTo>
                  <a:pt x="2891597" y="1296464"/>
                </a:lnTo>
                <a:lnTo>
                  <a:pt x="2879798" y="1252006"/>
                </a:lnTo>
                <a:lnTo>
                  <a:pt x="2866847" y="1208028"/>
                </a:lnTo>
                <a:lnTo>
                  <a:pt x="2852761" y="1164550"/>
                </a:lnTo>
                <a:lnTo>
                  <a:pt x="2837558" y="1121586"/>
                </a:lnTo>
                <a:lnTo>
                  <a:pt x="2821255" y="1079156"/>
                </a:lnTo>
                <a:lnTo>
                  <a:pt x="2803869" y="1037275"/>
                </a:lnTo>
                <a:lnTo>
                  <a:pt x="2785417" y="995962"/>
                </a:lnTo>
                <a:lnTo>
                  <a:pt x="2765916" y="955233"/>
                </a:lnTo>
                <a:lnTo>
                  <a:pt x="2745384" y="915105"/>
                </a:lnTo>
                <a:lnTo>
                  <a:pt x="2723838" y="875596"/>
                </a:lnTo>
                <a:lnTo>
                  <a:pt x="2701295" y="836723"/>
                </a:lnTo>
                <a:lnTo>
                  <a:pt x="2677771" y="798503"/>
                </a:lnTo>
                <a:lnTo>
                  <a:pt x="2653285" y="760953"/>
                </a:lnTo>
                <a:lnTo>
                  <a:pt x="2627854" y="724091"/>
                </a:lnTo>
                <a:lnTo>
                  <a:pt x="2601494" y="687933"/>
                </a:lnTo>
                <a:lnTo>
                  <a:pt x="2574224" y="652498"/>
                </a:lnTo>
                <a:lnTo>
                  <a:pt x="2546059" y="617801"/>
                </a:lnTo>
                <a:lnTo>
                  <a:pt x="2517018" y="583861"/>
                </a:lnTo>
                <a:lnTo>
                  <a:pt x="2487117" y="550694"/>
                </a:lnTo>
                <a:lnTo>
                  <a:pt x="2456374" y="518318"/>
                </a:lnTo>
                <a:lnTo>
                  <a:pt x="2424806" y="486750"/>
                </a:lnTo>
                <a:lnTo>
                  <a:pt x="2392430" y="456007"/>
                </a:lnTo>
                <a:lnTo>
                  <a:pt x="2359264" y="426106"/>
                </a:lnTo>
                <a:lnTo>
                  <a:pt x="2325324" y="397065"/>
                </a:lnTo>
                <a:lnTo>
                  <a:pt x="2290627" y="368900"/>
                </a:lnTo>
                <a:lnTo>
                  <a:pt x="2255192" y="341629"/>
                </a:lnTo>
                <a:lnTo>
                  <a:pt x="2219034" y="315269"/>
                </a:lnTo>
                <a:lnTo>
                  <a:pt x="2182172" y="289838"/>
                </a:lnTo>
                <a:lnTo>
                  <a:pt x="2144623" y="265352"/>
                </a:lnTo>
                <a:lnTo>
                  <a:pt x="2106403" y="241828"/>
                </a:lnTo>
                <a:lnTo>
                  <a:pt x="2067530" y="219285"/>
                </a:lnTo>
                <a:lnTo>
                  <a:pt x="2028021" y="197738"/>
                </a:lnTo>
                <a:lnTo>
                  <a:pt x="1987893" y="177206"/>
                </a:lnTo>
                <a:lnTo>
                  <a:pt x="1947164" y="157705"/>
                </a:lnTo>
                <a:lnTo>
                  <a:pt x="1905850" y="139253"/>
                </a:lnTo>
                <a:lnTo>
                  <a:pt x="1863969" y="121866"/>
                </a:lnTo>
                <a:lnTo>
                  <a:pt x="1821539" y="105563"/>
                </a:lnTo>
                <a:lnTo>
                  <a:pt x="1778575" y="90360"/>
                </a:lnTo>
                <a:lnTo>
                  <a:pt x="1735096" y="76274"/>
                </a:lnTo>
                <a:lnTo>
                  <a:pt x="1691119" y="63323"/>
                </a:lnTo>
                <a:lnTo>
                  <a:pt x="1646660" y="51524"/>
                </a:lnTo>
                <a:lnTo>
                  <a:pt x="1601738" y="40893"/>
                </a:lnTo>
                <a:lnTo>
                  <a:pt x="1556368" y="31449"/>
                </a:lnTo>
                <a:lnTo>
                  <a:pt x="1510570" y="23209"/>
                </a:lnTo>
                <a:lnTo>
                  <a:pt x="1464358" y="16189"/>
                </a:lnTo>
                <a:lnTo>
                  <a:pt x="1417752" y="10406"/>
                </a:lnTo>
                <a:lnTo>
                  <a:pt x="1370768" y="5879"/>
                </a:lnTo>
                <a:lnTo>
                  <a:pt x="1323423" y="2624"/>
                </a:lnTo>
                <a:lnTo>
                  <a:pt x="1275734" y="659"/>
                </a:lnTo>
                <a:lnTo>
                  <a:pt x="1227719" y="0"/>
                </a:lnTo>
                <a:close/>
              </a:path>
            </a:pathLst>
          </a:custGeom>
          <a:solidFill>
            <a:srgbClr val="A1D293">
              <a:alpha val="25000"/>
            </a:srgbClr>
          </a:solidFill>
        </p:spPr>
        <p:txBody>
          <a:bodyPr wrap="square" lIns="0" tIns="0" rIns="0" bIns="0" rtlCol="0"/>
          <a:lstStyle/>
          <a:p>
            <a:endParaRPr sz="1154"/>
          </a:p>
        </p:txBody>
      </p:sp>
      <p:sp>
        <p:nvSpPr>
          <p:cNvPr id="16" name="object 16"/>
          <p:cNvSpPr/>
          <p:nvPr/>
        </p:nvSpPr>
        <p:spPr>
          <a:xfrm>
            <a:off x="11125761" y="5477848"/>
            <a:ext cx="1176123" cy="1380152"/>
          </a:xfrm>
          <a:custGeom>
            <a:avLst/>
            <a:gdLst/>
            <a:ahLst/>
            <a:cxnLst/>
            <a:rect l="l" t="t" r="r" b="b"/>
            <a:pathLst>
              <a:path w="1833879" h="2152015">
                <a:moveTo>
                  <a:pt x="1715401" y="0"/>
                </a:moveTo>
                <a:lnTo>
                  <a:pt x="1667386" y="659"/>
                </a:lnTo>
                <a:lnTo>
                  <a:pt x="1619697" y="2624"/>
                </a:lnTo>
                <a:lnTo>
                  <a:pt x="1572352" y="5879"/>
                </a:lnTo>
                <a:lnTo>
                  <a:pt x="1525368" y="10406"/>
                </a:lnTo>
                <a:lnTo>
                  <a:pt x="1478761" y="16189"/>
                </a:lnTo>
                <a:lnTo>
                  <a:pt x="1432550" y="23209"/>
                </a:lnTo>
                <a:lnTo>
                  <a:pt x="1386751" y="31449"/>
                </a:lnTo>
                <a:lnTo>
                  <a:pt x="1341382" y="40893"/>
                </a:lnTo>
                <a:lnTo>
                  <a:pt x="1296460" y="51524"/>
                </a:lnTo>
                <a:lnTo>
                  <a:pt x="1252001" y="63323"/>
                </a:lnTo>
                <a:lnTo>
                  <a:pt x="1208024" y="76274"/>
                </a:lnTo>
                <a:lnTo>
                  <a:pt x="1164545" y="90360"/>
                </a:lnTo>
                <a:lnTo>
                  <a:pt x="1121581" y="105563"/>
                </a:lnTo>
                <a:lnTo>
                  <a:pt x="1079151" y="121866"/>
                </a:lnTo>
                <a:lnTo>
                  <a:pt x="1037270" y="139253"/>
                </a:lnTo>
                <a:lnTo>
                  <a:pt x="995956" y="157705"/>
                </a:lnTo>
                <a:lnTo>
                  <a:pt x="955227" y="177206"/>
                </a:lnTo>
                <a:lnTo>
                  <a:pt x="915099" y="197738"/>
                </a:lnTo>
                <a:lnTo>
                  <a:pt x="875590" y="219285"/>
                </a:lnTo>
                <a:lnTo>
                  <a:pt x="836717" y="241828"/>
                </a:lnTo>
                <a:lnTo>
                  <a:pt x="798497" y="265352"/>
                </a:lnTo>
                <a:lnTo>
                  <a:pt x="760948" y="289838"/>
                </a:lnTo>
                <a:lnTo>
                  <a:pt x="724085" y="315269"/>
                </a:lnTo>
                <a:lnTo>
                  <a:pt x="687928" y="341629"/>
                </a:lnTo>
                <a:lnTo>
                  <a:pt x="652493" y="368900"/>
                </a:lnTo>
                <a:lnTo>
                  <a:pt x="617796" y="397065"/>
                </a:lnTo>
                <a:lnTo>
                  <a:pt x="583856" y="426106"/>
                </a:lnTo>
                <a:lnTo>
                  <a:pt x="550689" y="456007"/>
                </a:lnTo>
                <a:lnTo>
                  <a:pt x="518313" y="486750"/>
                </a:lnTo>
                <a:lnTo>
                  <a:pt x="486745" y="518318"/>
                </a:lnTo>
                <a:lnTo>
                  <a:pt x="456002" y="550694"/>
                </a:lnTo>
                <a:lnTo>
                  <a:pt x="426102" y="583861"/>
                </a:lnTo>
                <a:lnTo>
                  <a:pt x="397061" y="617801"/>
                </a:lnTo>
                <a:lnTo>
                  <a:pt x="368896" y="652498"/>
                </a:lnTo>
                <a:lnTo>
                  <a:pt x="341625" y="687933"/>
                </a:lnTo>
                <a:lnTo>
                  <a:pt x="315266" y="724091"/>
                </a:lnTo>
                <a:lnTo>
                  <a:pt x="289834" y="760953"/>
                </a:lnTo>
                <a:lnTo>
                  <a:pt x="265349" y="798503"/>
                </a:lnTo>
                <a:lnTo>
                  <a:pt x="241825" y="836723"/>
                </a:lnTo>
                <a:lnTo>
                  <a:pt x="219282" y="875596"/>
                </a:lnTo>
                <a:lnTo>
                  <a:pt x="197736" y="915105"/>
                </a:lnTo>
                <a:lnTo>
                  <a:pt x="177203" y="955233"/>
                </a:lnTo>
                <a:lnTo>
                  <a:pt x="157703" y="995962"/>
                </a:lnTo>
                <a:lnTo>
                  <a:pt x="139251" y="1037275"/>
                </a:lnTo>
                <a:lnTo>
                  <a:pt x="121865" y="1079156"/>
                </a:lnTo>
                <a:lnTo>
                  <a:pt x="105561" y="1121586"/>
                </a:lnTo>
                <a:lnTo>
                  <a:pt x="90358" y="1164550"/>
                </a:lnTo>
                <a:lnTo>
                  <a:pt x="76273" y="1208028"/>
                </a:lnTo>
                <a:lnTo>
                  <a:pt x="63322" y="1252006"/>
                </a:lnTo>
                <a:lnTo>
                  <a:pt x="51523" y="1296464"/>
                </a:lnTo>
                <a:lnTo>
                  <a:pt x="40893" y="1341386"/>
                </a:lnTo>
                <a:lnTo>
                  <a:pt x="31449" y="1386755"/>
                </a:lnTo>
                <a:lnTo>
                  <a:pt x="23208" y="1432553"/>
                </a:lnTo>
                <a:lnTo>
                  <a:pt x="16188" y="1478764"/>
                </a:lnTo>
                <a:lnTo>
                  <a:pt x="10406" y="1525370"/>
                </a:lnTo>
                <a:lnTo>
                  <a:pt x="5879" y="1572354"/>
                </a:lnTo>
                <a:lnTo>
                  <a:pt x="2624" y="1619699"/>
                </a:lnTo>
                <a:lnTo>
                  <a:pt x="659" y="1667387"/>
                </a:lnTo>
                <a:lnTo>
                  <a:pt x="0" y="1715401"/>
                </a:lnTo>
                <a:lnTo>
                  <a:pt x="659" y="1763416"/>
                </a:lnTo>
                <a:lnTo>
                  <a:pt x="2624" y="1811105"/>
                </a:lnTo>
                <a:lnTo>
                  <a:pt x="5879" y="1858450"/>
                </a:lnTo>
                <a:lnTo>
                  <a:pt x="10406" y="1905435"/>
                </a:lnTo>
                <a:lnTo>
                  <a:pt x="16188" y="1952041"/>
                </a:lnTo>
                <a:lnTo>
                  <a:pt x="23208" y="1998252"/>
                </a:lnTo>
                <a:lnTo>
                  <a:pt x="31449" y="2044051"/>
                </a:lnTo>
                <a:lnTo>
                  <a:pt x="40893" y="2089420"/>
                </a:lnTo>
                <a:lnTo>
                  <a:pt x="51523" y="2134343"/>
                </a:lnTo>
                <a:lnTo>
                  <a:pt x="56104" y="2151603"/>
                </a:lnTo>
                <a:lnTo>
                  <a:pt x="1833754" y="2151603"/>
                </a:lnTo>
                <a:lnTo>
                  <a:pt x="1833754" y="4181"/>
                </a:lnTo>
                <a:lnTo>
                  <a:pt x="1811105" y="2624"/>
                </a:lnTo>
                <a:lnTo>
                  <a:pt x="1763416" y="659"/>
                </a:lnTo>
                <a:lnTo>
                  <a:pt x="1715401" y="0"/>
                </a:lnTo>
                <a:close/>
              </a:path>
            </a:pathLst>
          </a:custGeom>
          <a:solidFill>
            <a:srgbClr val="231F20">
              <a:alpha val="25000"/>
            </a:srgbClr>
          </a:solidFill>
        </p:spPr>
        <p:txBody>
          <a:bodyPr wrap="square" lIns="0" tIns="0" rIns="0" bIns="0" rtlCol="0"/>
          <a:lstStyle/>
          <a:p>
            <a:endParaRPr sz="1154"/>
          </a:p>
        </p:txBody>
      </p:sp>
      <p:sp>
        <p:nvSpPr>
          <p:cNvPr id="19" name="object 19"/>
          <p:cNvSpPr txBox="1"/>
          <p:nvPr/>
        </p:nvSpPr>
        <p:spPr>
          <a:xfrm>
            <a:off x="914401" y="1902075"/>
            <a:ext cx="6663712" cy="1800878"/>
          </a:xfrm>
          <a:prstGeom prst="rect">
            <a:avLst/>
          </a:prstGeom>
        </p:spPr>
        <p:txBody>
          <a:bodyPr vert="horz" wrap="square" lIns="0" tIns="0" rIns="0" bIns="0" rtlCol="0">
            <a:spAutoFit/>
          </a:bodyPr>
          <a:lstStyle/>
          <a:p>
            <a:pPr marL="8145" marR="3258">
              <a:lnSpc>
                <a:spcPts val="4810"/>
              </a:lnSpc>
            </a:pPr>
            <a:r>
              <a:rPr sz="3200" dirty="0">
                <a:latin typeface="Arial Black" panose="020B0A04020102020204" pitchFamily="34" charset="0"/>
              </a:rPr>
              <a:t>DRAFT PROGRAMME HANDBOOK</a:t>
            </a:r>
            <a:r>
              <a:rPr lang="en-US" sz="3200" dirty="0">
                <a:latin typeface="Arial Black" panose="020B0A04020102020204" pitchFamily="34" charset="0"/>
              </a:rPr>
              <a:t> </a:t>
            </a:r>
          </a:p>
          <a:p>
            <a:pPr marL="8145" marR="3258">
              <a:lnSpc>
                <a:spcPts val="4810"/>
              </a:lnSpc>
            </a:pPr>
            <a:r>
              <a:rPr lang="en-US" sz="3200" dirty="0">
                <a:latin typeface="Arial Black" panose="020B0A04020102020204" pitchFamily="34" charset="0"/>
              </a:rPr>
              <a:t>IADT DELIVERABLE</a:t>
            </a:r>
            <a:endParaRPr sz="3200" dirty="0">
              <a:latin typeface="Arial Black" panose="020B0A04020102020204" pitchFamily="34" charset="0"/>
            </a:endParaRPr>
          </a:p>
        </p:txBody>
      </p:sp>
      <p:pic>
        <p:nvPicPr>
          <p:cNvPr id="15" name="Picture 14">
            <a:extLst>
              <a:ext uri="{FF2B5EF4-FFF2-40B4-BE49-F238E27FC236}">
                <a16:creationId xmlns:a16="http://schemas.microsoft.com/office/drawing/2014/main" id="{F76AFED2-AC86-40A8-B88F-906EE1A47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49" y="-107385"/>
            <a:ext cx="4234858" cy="1561289"/>
          </a:xfrm>
          <a:prstGeom prst="rect">
            <a:avLst/>
          </a:prstGeom>
        </p:spPr>
      </p:pic>
    </p:spTree>
    <p:extLst>
      <p:ext uri="{BB962C8B-B14F-4D97-AF65-F5344CB8AC3E}">
        <p14:creationId xmlns:p14="http://schemas.microsoft.com/office/powerpoint/2010/main" val="205708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2C2AFA37-7CE6-4A46-8B41-FC7A72587400}"/>
              </a:ext>
            </a:extLst>
          </p:cNvPr>
          <p:cNvSpPr txBox="1"/>
          <p:nvPr/>
        </p:nvSpPr>
        <p:spPr>
          <a:xfrm>
            <a:off x="5793071" y="1120022"/>
            <a:ext cx="4545965" cy="4556760"/>
          </a:xfrm>
          <a:prstGeom prst="rect">
            <a:avLst/>
          </a:prstGeom>
        </p:spPr>
        <p:txBody>
          <a:bodyPr vert="horz" wrap="square" lIns="0" tIns="10160" rIns="0" bIns="0" rtlCol="0">
            <a:spAutoFit/>
          </a:bodyPr>
          <a:lstStyle/>
          <a:p>
            <a:pPr marL="177800" marR="473709" indent="-165100">
              <a:lnSpc>
                <a:spcPct val="101200"/>
              </a:lnSpc>
              <a:spcBef>
                <a:spcPts val="80"/>
              </a:spcBef>
            </a:pPr>
            <a:r>
              <a:rPr sz="1400" dirty="0">
                <a:solidFill>
                  <a:srgbClr val="010202"/>
                </a:solidFill>
                <a:latin typeface="Arial"/>
                <a:cs typeface="Arial"/>
              </a:rPr>
              <a:t>We</a:t>
            </a:r>
            <a:r>
              <a:rPr sz="1400" spc="20" dirty="0">
                <a:solidFill>
                  <a:srgbClr val="010202"/>
                </a:solidFill>
                <a:latin typeface="Arial"/>
                <a:cs typeface="Arial"/>
              </a:rPr>
              <a:t> </a:t>
            </a:r>
            <a:r>
              <a:rPr sz="1400" dirty="0">
                <a:solidFill>
                  <a:srgbClr val="010202"/>
                </a:solidFill>
                <a:latin typeface="Arial"/>
                <a:cs typeface="Arial"/>
              </a:rPr>
              <a:t>are</a:t>
            </a:r>
            <a:r>
              <a:rPr sz="1400" spc="20" dirty="0">
                <a:solidFill>
                  <a:srgbClr val="010202"/>
                </a:solidFill>
                <a:latin typeface="Arial"/>
                <a:cs typeface="Arial"/>
              </a:rPr>
              <a:t> </a:t>
            </a:r>
            <a:r>
              <a:rPr sz="1400" dirty="0">
                <a:solidFill>
                  <a:srgbClr val="010202"/>
                </a:solidFill>
                <a:latin typeface="Arial"/>
                <a:cs typeface="Arial"/>
              </a:rPr>
              <a:t>excited</a:t>
            </a:r>
            <a:r>
              <a:rPr sz="1400" spc="20" dirty="0">
                <a:solidFill>
                  <a:srgbClr val="010202"/>
                </a:solidFill>
                <a:latin typeface="Arial"/>
                <a:cs typeface="Arial"/>
              </a:rPr>
              <a:t> </a:t>
            </a:r>
            <a:r>
              <a:rPr sz="1400" dirty="0">
                <a:solidFill>
                  <a:srgbClr val="010202"/>
                </a:solidFill>
                <a:latin typeface="Arial"/>
                <a:cs typeface="Arial"/>
              </a:rPr>
              <a:t>to</a:t>
            </a:r>
            <a:r>
              <a:rPr sz="1400" spc="20" dirty="0">
                <a:solidFill>
                  <a:srgbClr val="010202"/>
                </a:solidFill>
                <a:latin typeface="Arial"/>
                <a:cs typeface="Arial"/>
              </a:rPr>
              <a:t> </a:t>
            </a:r>
            <a:r>
              <a:rPr sz="1400" dirty="0">
                <a:solidFill>
                  <a:srgbClr val="010202"/>
                </a:solidFill>
                <a:latin typeface="Arial"/>
                <a:cs typeface="Arial"/>
              </a:rPr>
              <a:t>introduce</a:t>
            </a:r>
            <a:r>
              <a:rPr sz="1400" spc="20" dirty="0">
                <a:solidFill>
                  <a:srgbClr val="010202"/>
                </a:solidFill>
                <a:latin typeface="Arial"/>
                <a:cs typeface="Arial"/>
              </a:rPr>
              <a:t> </a:t>
            </a:r>
            <a:r>
              <a:rPr sz="1400" dirty="0">
                <a:solidFill>
                  <a:srgbClr val="010202"/>
                </a:solidFill>
                <a:latin typeface="Arial"/>
                <a:cs typeface="Arial"/>
              </a:rPr>
              <a:t>our</a:t>
            </a:r>
            <a:r>
              <a:rPr sz="1400" spc="20" dirty="0">
                <a:solidFill>
                  <a:srgbClr val="010202"/>
                </a:solidFill>
                <a:latin typeface="Arial"/>
                <a:cs typeface="Arial"/>
              </a:rPr>
              <a:t> </a:t>
            </a:r>
            <a:r>
              <a:rPr sz="1400" dirty="0">
                <a:solidFill>
                  <a:srgbClr val="010202"/>
                </a:solidFill>
                <a:latin typeface="Arial"/>
                <a:cs typeface="Arial"/>
              </a:rPr>
              <a:t>new</a:t>
            </a:r>
            <a:r>
              <a:rPr sz="1400" spc="20" dirty="0">
                <a:solidFill>
                  <a:srgbClr val="010202"/>
                </a:solidFill>
                <a:latin typeface="Arial"/>
                <a:cs typeface="Arial"/>
              </a:rPr>
              <a:t> </a:t>
            </a:r>
            <a:r>
              <a:rPr sz="1400" dirty="0">
                <a:solidFill>
                  <a:srgbClr val="010202"/>
                </a:solidFill>
                <a:latin typeface="Arial"/>
                <a:cs typeface="Arial"/>
              </a:rPr>
              <a:t>project,</a:t>
            </a:r>
            <a:r>
              <a:rPr sz="1400" spc="20" dirty="0">
                <a:solidFill>
                  <a:srgbClr val="010202"/>
                </a:solidFill>
                <a:latin typeface="Arial"/>
                <a:cs typeface="Arial"/>
              </a:rPr>
              <a:t> </a:t>
            </a:r>
            <a:r>
              <a:rPr sz="1400" spc="-10" dirty="0">
                <a:solidFill>
                  <a:srgbClr val="010202"/>
                </a:solidFill>
                <a:latin typeface="Arial"/>
                <a:cs typeface="Arial"/>
              </a:rPr>
              <a:t>which </a:t>
            </a:r>
            <a:r>
              <a:rPr sz="1400" dirty="0">
                <a:solidFill>
                  <a:srgbClr val="010202"/>
                </a:solidFill>
                <a:latin typeface="Arial"/>
                <a:cs typeface="Arial"/>
              </a:rPr>
              <a:t>builds</a:t>
            </a:r>
            <a:r>
              <a:rPr sz="1400" spc="175" dirty="0">
                <a:solidFill>
                  <a:srgbClr val="010202"/>
                </a:solidFill>
                <a:latin typeface="Arial"/>
                <a:cs typeface="Arial"/>
              </a:rPr>
              <a:t> </a:t>
            </a:r>
            <a:r>
              <a:rPr sz="1400" dirty="0">
                <a:solidFill>
                  <a:srgbClr val="010202"/>
                </a:solidFill>
                <a:latin typeface="Arial"/>
                <a:cs typeface="Arial"/>
              </a:rPr>
              <a:t>upon</a:t>
            </a:r>
            <a:r>
              <a:rPr sz="1400" spc="175" dirty="0">
                <a:solidFill>
                  <a:srgbClr val="010202"/>
                </a:solidFill>
                <a:latin typeface="Arial"/>
                <a:cs typeface="Arial"/>
              </a:rPr>
              <a:t> </a:t>
            </a:r>
            <a:r>
              <a:rPr sz="1400" dirty="0">
                <a:solidFill>
                  <a:srgbClr val="010202"/>
                </a:solidFill>
                <a:latin typeface="Arial"/>
                <a:cs typeface="Arial"/>
              </a:rPr>
              <a:t>the</a:t>
            </a:r>
            <a:r>
              <a:rPr sz="1400" spc="175" dirty="0">
                <a:solidFill>
                  <a:srgbClr val="010202"/>
                </a:solidFill>
                <a:latin typeface="Arial"/>
                <a:cs typeface="Arial"/>
              </a:rPr>
              <a:t> </a:t>
            </a:r>
            <a:r>
              <a:rPr sz="1400" dirty="0">
                <a:solidFill>
                  <a:srgbClr val="010202"/>
                </a:solidFill>
                <a:latin typeface="Arial"/>
                <a:cs typeface="Arial"/>
              </a:rPr>
              <a:t>previously</a:t>
            </a:r>
            <a:r>
              <a:rPr sz="1400" spc="180" dirty="0">
                <a:solidFill>
                  <a:srgbClr val="010202"/>
                </a:solidFill>
                <a:latin typeface="Arial"/>
                <a:cs typeface="Arial"/>
              </a:rPr>
              <a:t> </a:t>
            </a:r>
            <a:r>
              <a:rPr sz="1400" dirty="0">
                <a:solidFill>
                  <a:srgbClr val="010202"/>
                </a:solidFill>
                <a:latin typeface="Arial"/>
                <a:cs typeface="Arial"/>
              </a:rPr>
              <a:t>established</a:t>
            </a:r>
            <a:r>
              <a:rPr sz="1400" spc="175" dirty="0">
                <a:solidFill>
                  <a:srgbClr val="010202"/>
                </a:solidFill>
                <a:latin typeface="Arial"/>
                <a:cs typeface="Arial"/>
              </a:rPr>
              <a:t> </a:t>
            </a:r>
            <a:r>
              <a:rPr sz="1400" spc="-10" dirty="0">
                <a:solidFill>
                  <a:srgbClr val="010202"/>
                </a:solidFill>
                <a:latin typeface="Arial"/>
                <a:cs typeface="Arial"/>
              </a:rPr>
              <a:t>Samsara</a:t>
            </a:r>
            <a:endParaRPr sz="1400">
              <a:latin typeface="Arial"/>
              <a:cs typeface="Arial"/>
            </a:endParaRPr>
          </a:p>
          <a:p>
            <a:pPr marL="584200" marR="51435" indent="-177800">
              <a:lnSpc>
                <a:spcPct val="101200"/>
              </a:lnSpc>
            </a:pPr>
            <a:r>
              <a:rPr sz="1400" dirty="0">
                <a:solidFill>
                  <a:srgbClr val="010202"/>
                </a:solidFill>
                <a:latin typeface="Arial"/>
                <a:cs typeface="Arial"/>
              </a:rPr>
              <a:t>pedagogical</a:t>
            </a:r>
            <a:r>
              <a:rPr sz="1400" spc="170" dirty="0">
                <a:solidFill>
                  <a:srgbClr val="010202"/>
                </a:solidFill>
                <a:latin typeface="Arial"/>
                <a:cs typeface="Arial"/>
              </a:rPr>
              <a:t> </a:t>
            </a:r>
            <a:r>
              <a:rPr sz="1400" dirty="0">
                <a:solidFill>
                  <a:srgbClr val="010202"/>
                </a:solidFill>
                <a:latin typeface="Arial"/>
                <a:cs typeface="Arial"/>
              </a:rPr>
              <a:t>framework</a:t>
            </a:r>
            <a:r>
              <a:rPr sz="1400" spc="170" dirty="0">
                <a:solidFill>
                  <a:srgbClr val="010202"/>
                </a:solidFill>
                <a:latin typeface="Arial"/>
                <a:cs typeface="Arial"/>
              </a:rPr>
              <a:t> </a:t>
            </a:r>
            <a:r>
              <a:rPr sz="1400" dirty="0">
                <a:solidFill>
                  <a:srgbClr val="010202"/>
                </a:solidFill>
                <a:latin typeface="Arial"/>
                <a:cs typeface="Arial"/>
              </a:rPr>
              <a:t>initiated</a:t>
            </a:r>
            <a:r>
              <a:rPr sz="1400" spc="175" dirty="0">
                <a:solidFill>
                  <a:srgbClr val="010202"/>
                </a:solidFill>
                <a:latin typeface="Arial"/>
                <a:cs typeface="Arial"/>
              </a:rPr>
              <a:t> </a:t>
            </a:r>
            <a:r>
              <a:rPr sz="1400" dirty="0">
                <a:solidFill>
                  <a:srgbClr val="010202"/>
                </a:solidFill>
                <a:latin typeface="Arial"/>
                <a:cs typeface="Arial"/>
              </a:rPr>
              <a:t>and</a:t>
            </a:r>
            <a:r>
              <a:rPr sz="1400" spc="170" dirty="0">
                <a:solidFill>
                  <a:srgbClr val="010202"/>
                </a:solidFill>
                <a:latin typeface="Arial"/>
                <a:cs typeface="Arial"/>
              </a:rPr>
              <a:t> </a:t>
            </a:r>
            <a:r>
              <a:rPr sz="1400" spc="-10" dirty="0">
                <a:solidFill>
                  <a:srgbClr val="010202"/>
                </a:solidFill>
                <a:latin typeface="Arial"/>
                <a:cs typeface="Arial"/>
              </a:rPr>
              <a:t>implemented </a:t>
            </a:r>
            <a:r>
              <a:rPr sz="1400" spc="85" dirty="0">
                <a:solidFill>
                  <a:srgbClr val="010202"/>
                </a:solidFill>
                <a:latin typeface="Arial"/>
                <a:cs typeface="Arial"/>
              </a:rPr>
              <a:t>by</a:t>
            </a:r>
            <a:r>
              <a:rPr sz="1400" spc="10" dirty="0">
                <a:solidFill>
                  <a:srgbClr val="010202"/>
                </a:solidFill>
                <a:latin typeface="Arial"/>
                <a:cs typeface="Arial"/>
              </a:rPr>
              <a:t> </a:t>
            </a:r>
            <a:r>
              <a:rPr sz="1400" spc="-35" dirty="0">
                <a:solidFill>
                  <a:srgbClr val="010202"/>
                </a:solidFill>
                <a:latin typeface="Arial"/>
                <a:cs typeface="Arial"/>
              </a:rPr>
              <a:t>FilmEU.</a:t>
            </a:r>
            <a:r>
              <a:rPr sz="1400" spc="15" dirty="0">
                <a:solidFill>
                  <a:srgbClr val="010202"/>
                </a:solidFill>
                <a:latin typeface="Arial"/>
                <a:cs typeface="Arial"/>
              </a:rPr>
              <a:t> </a:t>
            </a:r>
            <a:r>
              <a:rPr sz="1400" spc="-10" dirty="0">
                <a:solidFill>
                  <a:srgbClr val="010202"/>
                </a:solidFill>
                <a:latin typeface="Arial"/>
                <a:cs typeface="Arial"/>
              </a:rPr>
              <a:t>Samsara</a:t>
            </a:r>
            <a:r>
              <a:rPr sz="1400" spc="15" dirty="0">
                <a:solidFill>
                  <a:srgbClr val="010202"/>
                </a:solidFill>
                <a:latin typeface="Arial"/>
                <a:cs typeface="Arial"/>
              </a:rPr>
              <a:t> </a:t>
            </a:r>
            <a:r>
              <a:rPr sz="1400" dirty="0">
                <a:solidFill>
                  <a:srgbClr val="010202"/>
                </a:solidFill>
                <a:latin typeface="Arial"/>
                <a:cs typeface="Arial"/>
              </a:rPr>
              <a:t>is</a:t>
            </a:r>
            <a:r>
              <a:rPr sz="1400" spc="10" dirty="0">
                <a:solidFill>
                  <a:srgbClr val="010202"/>
                </a:solidFill>
                <a:latin typeface="Arial"/>
                <a:cs typeface="Arial"/>
              </a:rPr>
              <a:t> </a:t>
            </a:r>
            <a:r>
              <a:rPr sz="1400" dirty="0">
                <a:solidFill>
                  <a:srgbClr val="010202"/>
                </a:solidFill>
                <a:latin typeface="Arial"/>
                <a:cs typeface="Arial"/>
              </a:rPr>
              <a:t>derived</a:t>
            </a:r>
            <a:r>
              <a:rPr sz="1400" spc="15" dirty="0">
                <a:solidFill>
                  <a:srgbClr val="010202"/>
                </a:solidFill>
                <a:latin typeface="Arial"/>
                <a:cs typeface="Arial"/>
              </a:rPr>
              <a:t> </a:t>
            </a:r>
            <a:r>
              <a:rPr sz="1400" spc="55" dirty="0">
                <a:solidFill>
                  <a:srgbClr val="010202"/>
                </a:solidFill>
                <a:latin typeface="Arial"/>
                <a:cs typeface="Arial"/>
              </a:rPr>
              <a:t>from</a:t>
            </a:r>
            <a:r>
              <a:rPr sz="1400" spc="15" dirty="0">
                <a:solidFill>
                  <a:srgbClr val="010202"/>
                </a:solidFill>
                <a:latin typeface="Arial"/>
                <a:cs typeface="Arial"/>
              </a:rPr>
              <a:t> </a:t>
            </a:r>
            <a:r>
              <a:rPr sz="1400" dirty="0">
                <a:solidFill>
                  <a:srgbClr val="010202"/>
                </a:solidFill>
                <a:latin typeface="Arial"/>
                <a:cs typeface="Arial"/>
              </a:rPr>
              <a:t>the</a:t>
            </a:r>
            <a:r>
              <a:rPr sz="1400" spc="15" dirty="0">
                <a:solidFill>
                  <a:srgbClr val="010202"/>
                </a:solidFill>
                <a:latin typeface="Arial"/>
                <a:cs typeface="Arial"/>
              </a:rPr>
              <a:t> </a:t>
            </a:r>
            <a:r>
              <a:rPr sz="1400" spc="-10" dirty="0">
                <a:solidFill>
                  <a:srgbClr val="010202"/>
                </a:solidFill>
                <a:latin typeface="Arial"/>
                <a:cs typeface="Arial"/>
              </a:rPr>
              <a:t>Sanskrit</a:t>
            </a:r>
            <a:endParaRPr sz="1400">
              <a:latin typeface="Arial"/>
              <a:cs typeface="Arial"/>
            </a:endParaRPr>
          </a:p>
          <a:p>
            <a:pPr marL="838200" marR="184785" indent="-114300">
              <a:lnSpc>
                <a:spcPct val="101200"/>
              </a:lnSpc>
            </a:pPr>
            <a:r>
              <a:rPr sz="1400" dirty="0">
                <a:solidFill>
                  <a:srgbClr val="010202"/>
                </a:solidFill>
                <a:latin typeface="Arial"/>
                <a:cs typeface="Arial"/>
              </a:rPr>
              <a:t>word</a:t>
            </a:r>
            <a:r>
              <a:rPr sz="1400" spc="70" dirty="0">
                <a:solidFill>
                  <a:srgbClr val="010202"/>
                </a:solidFill>
                <a:latin typeface="Arial"/>
                <a:cs typeface="Arial"/>
              </a:rPr>
              <a:t> </a:t>
            </a:r>
            <a:r>
              <a:rPr sz="1400" dirty="0">
                <a:solidFill>
                  <a:srgbClr val="010202"/>
                </a:solidFill>
                <a:latin typeface="Arial"/>
                <a:cs typeface="Arial"/>
              </a:rPr>
              <a:t>meaning</a:t>
            </a:r>
            <a:r>
              <a:rPr sz="1400" spc="70" dirty="0">
                <a:solidFill>
                  <a:srgbClr val="010202"/>
                </a:solidFill>
                <a:latin typeface="Arial"/>
                <a:cs typeface="Arial"/>
              </a:rPr>
              <a:t> </a:t>
            </a:r>
            <a:r>
              <a:rPr sz="1400" spc="50" dirty="0">
                <a:solidFill>
                  <a:srgbClr val="010202"/>
                </a:solidFill>
                <a:latin typeface="Arial"/>
                <a:cs typeface="Arial"/>
              </a:rPr>
              <a:t>“flowing</a:t>
            </a:r>
            <a:r>
              <a:rPr sz="1400" spc="70" dirty="0">
                <a:solidFill>
                  <a:srgbClr val="010202"/>
                </a:solidFill>
                <a:latin typeface="Arial"/>
                <a:cs typeface="Arial"/>
              </a:rPr>
              <a:t> </a:t>
            </a:r>
            <a:r>
              <a:rPr sz="1400" dirty="0">
                <a:solidFill>
                  <a:srgbClr val="010202"/>
                </a:solidFill>
                <a:latin typeface="Arial"/>
                <a:cs typeface="Arial"/>
              </a:rPr>
              <a:t>on”</a:t>
            </a:r>
            <a:r>
              <a:rPr sz="1400" spc="75" dirty="0">
                <a:solidFill>
                  <a:srgbClr val="010202"/>
                </a:solidFill>
                <a:latin typeface="Arial"/>
                <a:cs typeface="Arial"/>
              </a:rPr>
              <a:t> </a:t>
            </a:r>
            <a:r>
              <a:rPr sz="1400" dirty="0">
                <a:solidFill>
                  <a:srgbClr val="010202"/>
                </a:solidFill>
                <a:latin typeface="Arial"/>
                <a:cs typeface="Arial"/>
              </a:rPr>
              <a:t>or</a:t>
            </a:r>
            <a:r>
              <a:rPr sz="1400" spc="70" dirty="0">
                <a:solidFill>
                  <a:srgbClr val="010202"/>
                </a:solidFill>
                <a:latin typeface="Arial"/>
                <a:cs typeface="Arial"/>
              </a:rPr>
              <a:t> </a:t>
            </a:r>
            <a:r>
              <a:rPr sz="1400" spc="-10" dirty="0">
                <a:solidFill>
                  <a:srgbClr val="010202"/>
                </a:solidFill>
                <a:latin typeface="Arial"/>
                <a:cs typeface="Arial"/>
              </a:rPr>
              <a:t>“passing </a:t>
            </a:r>
            <a:r>
              <a:rPr sz="1400" dirty="0">
                <a:solidFill>
                  <a:srgbClr val="010202"/>
                </a:solidFill>
                <a:latin typeface="Arial"/>
                <a:cs typeface="Arial"/>
              </a:rPr>
              <a:t>through”</a:t>
            </a:r>
            <a:r>
              <a:rPr sz="1400" spc="100" dirty="0">
                <a:solidFill>
                  <a:srgbClr val="010202"/>
                </a:solidFill>
                <a:latin typeface="Arial"/>
                <a:cs typeface="Arial"/>
              </a:rPr>
              <a:t> </a:t>
            </a:r>
            <a:r>
              <a:rPr sz="1400" dirty="0">
                <a:solidFill>
                  <a:srgbClr val="010202"/>
                </a:solidFill>
                <a:latin typeface="Arial"/>
                <a:cs typeface="Arial"/>
              </a:rPr>
              <a:t>and</a:t>
            </a:r>
            <a:r>
              <a:rPr sz="1400" spc="105" dirty="0">
                <a:solidFill>
                  <a:srgbClr val="010202"/>
                </a:solidFill>
                <a:latin typeface="Arial"/>
                <a:cs typeface="Arial"/>
              </a:rPr>
              <a:t> </a:t>
            </a:r>
            <a:r>
              <a:rPr sz="1400" dirty="0">
                <a:solidFill>
                  <a:srgbClr val="010202"/>
                </a:solidFill>
                <a:latin typeface="Arial"/>
                <a:cs typeface="Arial"/>
              </a:rPr>
              <a:t>in</a:t>
            </a:r>
            <a:r>
              <a:rPr sz="1400" spc="105" dirty="0">
                <a:solidFill>
                  <a:srgbClr val="010202"/>
                </a:solidFill>
                <a:latin typeface="Arial"/>
                <a:cs typeface="Arial"/>
              </a:rPr>
              <a:t> </a:t>
            </a:r>
            <a:r>
              <a:rPr sz="1400" dirty="0">
                <a:solidFill>
                  <a:srgbClr val="010202"/>
                </a:solidFill>
                <a:latin typeface="Arial"/>
                <a:cs typeface="Arial"/>
              </a:rPr>
              <a:t>Buddhism,</a:t>
            </a:r>
            <a:r>
              <a:rPr sz="1400" spc="105" dirty="0">
                <a:solidFill>
                  <a:srgbClr val="010202"/>
                </a:solidFill>
                <a:latin typeface="Arial"/>
                <a:cs typeface="Arial"/>
              </a:rPr>
              <a:t> </a:t>
            </a:r>
            <a:r>
              <a:rPr sz="1400" dirty="0">
                <a:solidFill>
                  <a:srgbClr val="010202"/>
                </a:solidFill>
                <a:latin typeface="Arial"/>
                <a:cs typeface="Arial"/>
              </a:rPr>
              <a:t>it</a:t>
            </a:r>
            <a:r>
              <a:rPr sz="1400" spc="105" dirty="0">
                <a:solidFill>
                  <a:srgbClr val="010202"/>
                </a:solidFill>
                <a:latin typeface="Arial"/>
                <a:cs typeface="Arial"/>
              </a:rPr>
              <a:t> </a:t>
            </a:r>
            <a:r>
              <a:rPr sz="1400" dirty="0">
                <a:solidFill>
                  <a:srgbClr val="010202"/>
                </a:solidFill>
                <a:latin typeface="Arial"/>
                <a:cs typeface="Arial"/>
              </a:rPr>
              <a:t>represents</a:t>
            </a:r>
            <a:r>
              <a:rPr sz="1400" spc="105" dirty="0">
                <a:solidFill>
                  <a:srgbClr val="010202"/>
                </a:solidFill>
                <a:latin typeface="Arial"/>
                <a:cs typeface="Arial"/>
              </a:rPr>
              <a:t> </a:t>
            </a:r>
            <a:r>
              <a:rPr sz="1400" spc="-25" dirty="0">
                <a:solidFill>
                  <a:srgbClr val="010202"/>
                </a:solidFill>
                <a:latin typeface="Arial"/>
                <a:cs typeface="Arial"/>
              </a:rPr>
              <a:t>the </a:t>
            </a:r>
            <a:r>
              <a:rPr sz="1400" dirty="0">
                <a:solidFill>
                  <a:srgbClr val="010202"/>
                </a:solidFill>
                <a:latin typeface="Arial"/>
                <a:cs typeface="Arial"/>
              </a:rPr>
              <a:t>endless</a:t>
            </a:r>
            <a:r>
              <a:rPr sz="1400" spc="40" dirty="0">
                <a:solidFill>
                  <a:srgbClr val="010202"/>
                </a:solidFill>
                <a:latin typeface="Arial"/>
                <a:cs typeface="Arial"/>
              </a:rPr>
              <a:t> </a:t>
            </a:r>
            <a:r>
              <a:rPr sz="1400" dirty="0">
                <a:solidFill>
                  <a:srgbClr val="010202"/>
                </a:solidFill>
                <a:latin typeface="Arial"/>
                <a:cs typeface="Arial"/>
              </a:rPr>
              <a:t>cycle</a:t>
            </a:r>
            <a:r>
              <a:rPr sz="1400" spc="45" dirty="0">
                <a:solidFill>
                  <a:srgbClr val="010202"/>
                </a:solidFill>
                <a:latin typeface="Arial"/>
                <a:cs typeface="Arial"/>
              </a:rPr>
              <a:t> </a:t>
            </a:r>
            <a:r>
              <a:rPr sz="1400" dirty="0">
                <a:solidFill>
                  <a:srgbClr val="010202"/>
                </a:solidFill>
                <a:latin typeface="Arial"/>
                <a:cs typeface="Arial"/>
              </a:rPr>
              <a:t>of</a:t>
            </a:r>
            <a:r>
              <a:rPr sz="1400" spc="45" dirty="0">
                <a:solidFill>
                  <a:srgbClr val="010202"/>
                </a:solidFill>
                <a:latin typeface="Arial"/>
                <a:cs typeface="Arial"/>
              </a:rPr>
              <a:t> </a:t>
            </a:r>
            <a:r>
              <a:rPr sz="1400" dirty="0">
                <a:solidFill>
                  <a:srgbClr val="010202"/>
                </a:solidFill>
                <a:latin typeface="Arial"/>
                <a:cs typeface="Arial"/>
              </a:rPr>
              <a:t>birth,</a:t>
            </a:r>
            <a:r>
              <a:rPr sz="1400" spc="40" dirty="0">
                <a:solidFill>
                  <a:srgbClr val="010202"/>
                </a:solidFill>
                <a:latin typeface="Arial"/>
                <a:cs typeface="Arial"/>
              </a:rPr>
              <a:t> </a:t>
            </a:r>
            <a:r>
              <a:rPr sz="1400" dirty="0">
                <a:solidFill>
                  <a:srgbClr val="010202"/>
                </a:solidFill>
                <a:latin typeface="Arial"/>
                <a:cs typeface="Arial"/>
              </a:rPr>
              <a:t>death,</a:t>
            </a:r>
            <a:r>
              <a:rPr sz="1400" spc="45" dirty="0">
                <a:solidFill>
                  <a:srgbClr val="010202"/>
                </a:solidFill>
                <a:latin typeface="Arial"/>
                <a:cs typeface="Arial"/>
              </a:rPr>
              <a:t> </a:t>
            </a:r>
            <a:r>
              <a:rPr sz="1400" dirty="0">
                <a:solidFill>
                  <a:srgbClr val="010202"/>
                </a:solidFill>
                <a:latin typeface="Arial"/>
                <a:cs typeface="Arial"/>
              </a:rPr>
              <a:t>and</a:t>
            </a:r>
            <a:r>
              <a:rPr sz="1400" spc="40" dirty="0">
                <a:solidFill>
                  <a:srgbClr val="010202"/>
                </a:solidFill>
                <a:latin typeface="Arial"/>
                <a:cs typeface="Arial"/>
              </a:rPr>
              <a:t> </a:t>
            </a:r>
            <a:r>
              <a:rPr sz="1400" spc="-10" dirty="0">
                <a:solidFill>
                  <a:srgbClr val="010202"/>
                </a:solidFill>
                <a:latin typeface="Arial"/>
                <a:cs typeface="Arial"/>
              </a:rPr>
              <a:t>rebirth.</a:t>
            </a:r>
            <a:endParaRPr sz="1400">
              <a:latin typeface="Arial"/>
              <a:cs typeface="Arial"/>
            </a:endParaRPr>
          </a:p>
          <a:p>
            <a:pPr marL="1028700" marR="275590" indent="-38100">
              <a:lnSpc>
                <a:spcPct val="101200"/>
              </a:lnSpc>
            </a:pPr>
            <a:r>
              <a:rPr sz="1400" spc="65" dirty="0">
                <a:solidFill>
                  <a:srgbClr val="010202"/>
                </a:solidFill>
                <a:latin typeface="Arial"/>
                <a:cs typeface="Arial"/>
              </a:rPr>
              <a:t>At</a:t>
            </a:r>
            <a:r>
              <a:rPr sz="1400" spc="-10" dirty="0">
                <a:solidFill>
                  <a:srgbClr val="010202"/>
                </a:solidFill>
                <a:latin typeface="Arial"/>
                <a:cs typeface="Arial"/>
              </a:rPr>
              <a:t> </a:t>
            </a:r>
            <a:r>
              <a:rPr sz="1400" spc="-25" dirty="0">
                <a:solidFill>
                  <a:srgbClr val="010202"/>
                </a:solidFill>
                <a:latin typeface="Arial"/>
                <a:cs typeface="Arial"/>
              </a:rPr>
              <a:t>FilmEU,</a:t>
            </a:r>
            <a:r>
              <a:rPr sz="1400" spc="-10" dirty="0">
                <a:solidFill>
                  <a:srgbClr val="010202"/>
                </a:solidFill>
                <a:latin typeface="Arial"/>
                <a:cs typeface="Arial"/>
              </a:rPr>
              <a:t> </a:t>
            </a:r>
            <a:r>
              <a:rPr sz="1400" dirty="0">
                <a:solidFill>
                  <a:srgbClr val="010202"/>
                </a:solidFill>
                <a:latin typeface="Arial"/>
                <a:cs typeface="Arial"/>
              </a:rPr>
              <a:t>we</a:t>
            </a:r>
            <a:r>
              <a:rPr sz="1400" spc="-10" dirty="0">
                <a:solidFill>
                  <a:srgbClr val="010202"/>
                </a:solidFill>
                <a:latin typeface="Arial"/>
                <a:cs typeface="Arial"/>
              </a:rPr>
              <a:t> chose </a:t>
            </a:r>
            <a:r>
              <a:rPr sz="1400" dirty="0">
                <a:solidFill>
                  <a:srgbClr val="010202"/>
                </a:solidFill>
                <a:latin typeface="Arial"/>
                <a:cs typeface="Arial"/>
              </a:rPr>
              <a:t>this</a:t>
            </a:r>
            <a:r>
              <a:rPr sz="1400" spc="-10" dirty="0">
                <a:solidFill>
                  <a:srgbClr val="010202"/>
                </a:solidFill>
                <a:latin typeface="Arial"/>
                <a:cs typeface="Arial"/>
              </a:rPr>
              <a:t> </a:t>
            </a:r>
            <a:r>
              <a:rPr sz="1400" dirty="0">
                <a:solidFill>
                  <a:srgbClr val="010202"/>
                </a:solidFill>
                <a:latin typeface="Arial"/>
                <a:cs typeface="Arial"/>
              </a:rPr>
              <a:t>name</a:t>
            </a:r>
            <a:r>
              <a:rPr sz="1400" spc="-10" dirty="0">
                <a:solidFill>
                  <a:srgbClr val="010202"/>
                </a:solidFill>
                <a:latin typeface="Arial"/>
                <a:cs typeface="Arial"/>
              </a:rPr>
              <a:t> </a:t>
            </a:r>
            <a:r>
              <a:rPr sz="1400" dirty="0">
                <a:solidFill>
                  <a:srgbClr val="010202"/>
                </a:solidFill>
                <a:latin typeface="Arial"/>
                <a:cs typeface="Arial"/>
              </a:rPr>
              <a:t>to</a:t>
            </a:r>
            <a:r>
              <a:rPr sz="1400" spc="-5" dirty="0">
                <a:solidFill>
                  <a:srgbClr val="010202"/>
                </a:solidFill>
                <a:latin typeface="Arial"/>
                <a:cs typeface="Arial"/>
              </a:rPr>
              <a:t> </a:t>
            </a:r>
            <a:r>
              <a:rPr sz="1400" spc="-10" dirty="0">
                <a:solidFill>
                  <a:srgbClr val="010202"/>
                </a:solidFill>
                <a:latin typeface="Arial"/>
                <a:cs typeface="Arial"/>
              </a:rPr>
              <a:t>reflect </a:t>
            </a:r>
            <a:r>
              <a:rPr sz="1400" dirty="0">
                <a:solidFill>
                  <a:srgbClr val="010202"/>
                </a:solidFill>
                <a:latin typeface="Arial"/>
                <a:cs typeface="Arial"/>
              </a:rPr>
              <a:t>our</a:t>
            </a:r>
            <a:r>
              <a:rPr sz="1400" spc="90" dirty="0">
                <a:solidFill>
                  <a:srgbClr val="010202"/>
                </a:solidFill>
                <a:latin typeface="Arial"/>
                <a:cs typeface="Arial"/>
              </a:rPr>
              <a:t> </a:t>
            </a:r>
            <a:r>
              <a:rPr sz="1400" dirty="0">
                <a:solidFill>
                  <a:srgbClr val="010202"/>
                </a:solidFill>
                <a:latin typeface="Arial"/>
                <a:cs typeface="Arial"/>
              </a:rPr>
              <a:t>holistic</a:t>
            </a:r>
            <a:r>
              <a:rPr sz="1400" spc="90" dirty="0">
                <a:solidFill>
                  <a:srgbClr val="010202"/>
                </a:solidFill>
                <a:latin typeface="Arial"/>
                <a:cs typeface="Arial"/>
              </a:rPr>
              <a:t> </a:t>
            </a:r>
            <a:r>
              <a:rPr sz="1400" dirty="0">
                <a:solidFill>
                  <a:srgbClr val="010202"/>
                </a:solidFill>
                <a:latin typeface="Arial"/>
                <a:cs typeface="Arial"/>
              </a:rPr>
              <a:t>and</a:t>
            </a:r>
            <a:r>
              <a:rPr sz="1400" spc="90" dirty="0">
                <a:solidFill>
                  <a:srgbClr val="010202"/>
                </a:solidFill>
                <a:latin typeface="Arial"/>
                <a:cs typeface="Arial"/>
              </a:rPr>
              <a:t> </a:t>
            </a:r>
            <a:r>
              <a:rPr sz="1400" dirty="0">
                <a:solidFill>
                  <a:srgbClr val="010202"/>
                </a:solidFill>
                <a:latin typeface="Arial"/>
                <a:cs typeface="Arial"/>
              </a:rPr>
              <a:t>iterative</a:t>
            </a:r>
            <a:r>
              <a:rPr sz="1400" spc="90" dirty="0">
                <a:solidFill>
                  <a:srgbClr val="010202"/>
                </a:solidFill>
                <a:latin typeface="Arial"/>
                <a:cs typeface="Arial"/>
              </a:rPr>
              <a:t> </a:t>
            </a:r>
            <a:r>
              <a:rPr sz="1400" dirty="0">
                <a:solidFill>
                  <a:srgbClr val="010202"/>
                </a:solidFill>
                <a:latin typeface="Arial"/>
                <a:cs typeface="Arial"/>
              </a:rPr>
              <a:t>approach</a:t>
            </a:r>
            <a:r>
              <a:rPr sz="1400" spc="90" dirty="0">
                <a:solidFill>
                  <a:srgbClr val="010202"/>
                </a:solidFill>
                <a:latin typeface="Arial"/>
                <a:cs typeface="Arial"/>
              </a:rPr>
              <a:t> </a:t>
            </a:r>
            <a:r>
              <a:rPr sz="1400" spc="-25" dirty="0">
                <a:solidFill>
                  <a:srgbClr val="010202"/>
                </a:solidFill>
                <a:latin typeface="Arial"/>
                <a:cs typeface="Arial"/>
              </a:rPr>
              <a:t>to </a:t>
            </a:r>
            <a:r>
              <a:rPr sz="1400" spc="75" dirty="0">
                <a:solidFill>
                  <a:srgbClr val="010202"/>
                </a:solidFill>
                <a:latin typeface="Arial"/>
                <a:cs typeface="Arial"/>
              </a:rPr>
              <a:t>film</a:t>
            </a:r>
            <a:r>
              <a:rPr sz="1400" spc="10" dirty="0">
                <a:solidFill>
                  <a:srgbClr val="010202"/>
                </a:solidFill>
                <a:latin typeface="Arial"/>
                <a:cs typeface="Arial"/>
              </a:rPr>
              <a:t> </a:t>
            </a:r>
            <a:r>
              <a:rPr sz="1400" dirty="0">
                <a:solidFill>
                  <a:srgbClr val="010202"/>
                </a:solidFill>
                <a:latin typeface="Arial"/>
                <a:cs typeface="Arial"/>
              </a:rPr>
              <a:t>and</a:t>
            </a:r>
            <a:r>
              <a:rPr sz="1400" spc="10" dirty="0">
                <a:solidFill>
                  <a:srgbClr val="010202"/>
                </a:solidFill>
                <a:latin typeface="Arial"/>
                <a:cs typeface="Arial"/>
              </a:rPr>
              <a:t> </a:t>
            </a:r>
            <a:r>
              <a:rPr sz="1400" dirty="0">
                <a:solidFill>
                  <a:srgbClr val="010202"/>
                </a:solidFill>
                <a:latin typeface="Arial"/>
                <a:cs typeface="Arial"/>
              </a:rPr>
              <a:t>media</a:t>
            </a:r>
            <a:r>
              <a:rPr sz="1400" spc="10" dirty="0">
                <a:solidFill>
                  <a:srgbClr val="010202"/>
                </a:solidFill>
                <a:latin typeface="Arial"/>
                <a:cs typeface="Arial"/>
              </a:rPr>
              <a:t> </a:t>
            </a:r>
            <a:r>
              <a:rPr sz="1400" dirty="0">
                <a:solidFill>
                  <a:srgbClr val="010202"/>
                </a:solidFill>
                <a:latin typeface="Arial"/>
                <a:cs typeface="Arial"/>
              </a:rPr>
              <a:t>arts</a:t>
            </a:r>
            <a:r>
              <a:rPr sz="1400" spc="10" dirty="0">
                <a:solidFill>
                  <a:srgbClr val="010202"/>
                </a:solidFill>
                <a:latin typeface="Arial"/>
                <a:cs typeface="Arial"/>
              </a:rPr>
              <a:t> </a:t>
            </a:r>
            <a:r>
              <a:rPr sz="1400" dirty="0">
                <a:solidFill>
                  <a:srgbClr val="010202"/>
                </a:solidFill>
                <a:latin typeface="Arial"/>
                <a:cs typeface="Arial"/>
              </a:rPr>
              <a:t>education.</a:t>
            </a:r>
            <a:r>
              <a:rPr sz="1400" spc="10" dirty="0">
                <a:solidFill>
                  <a:srgbClr val="010202"/>
                </a:solidFill>
                <a:latin typeface="Arial"/>
                <a:cs typeface="Arial"/>
              </a:rPr>
              <a:t> </a:t>
            </a:r>
            <a:r>
              <a:rPr sz="1400" spc="-10" dirty="0">
                <a:solidFill>
                  <a:srgbClr val="010202"/>
                </a:solidFill>
                <a:latin typeface="Arial"/>
                <a:cs typeface="Arial"/>
              </a:rPr>
              <a:t>Samsara </a:t>
            </a:r>
            <a:r>
              <a:rPr sz="1400" dirty="0">
                <a:solidFill>
                  <a:srgbClr val="010202"/>
                </a:solidFill>
                <a:latin typeface="Arial"/>
                <a:cs typeface="Arial"/>
              </a:rPr>
              <a:t>proposes</a:t>
            </a:r>
            <a:r>
              <a:rPr sz="1400" spc="50" dirty="0">
                <a:solidFill>
                  <a:srgbClr val="010202"/>
                </a:solidFill>
                <a:latin typeface="Arial"/>
                <a:cs typeface="Arial"/>
              </a:rPr>
              <a:t> </a:t>
            </a:r>
            <a:r>
              <a:rPr sz="1400" dirty="0">
                <a:solidFill>
                  <a:srgbClr val="010202"/>
                </a:solidFill>
                <a:latin typeface="Arial"/>
                <a:cs typeface="Arial"/>
              </a:rPr>
              <a:t>that</a:t>
            </a:r>
            <a:r>
              <a:rPr sz="1400" spc="50" dirty="0">
                <a:solidFill>
                  <a:srgbClr val="010202"/>
                </a:solidFill>
                <a:latin typeface="Arial"/>
                <a:cs typeface="Arial"/>
              </a:rPr>
              <a:t> </a:t>
            </a:r>
            <a:r>
              <a:rPr sz="1400" dirty="0">
                <a:solidFill>
                  <a:srgbClr val="010202"/>
                </a:solidFill>
                <a:latin typeface="Arial"/>
                <a:cs typeface="Arial"/>
              </a:rPr>
              <a:t>artistic</a:t>
            </a:r>
            <a:r>
              <a:rPr sz="1400" spc="55" dirty="0">
                <a:solidFill>
                  <a:srgbClr val="010202"/>
                </a:solidFill>
                <a:latin typeface="Arial"/>
                <a:cs typeface="Arial"/>
              </a:rPr>
              <a:t> </a:t>
            </a:r>
            <a:r>
              <a:rPr sz="1400" dirty="0">
                <a:solidFill>
                  <a:srgbClr val="010202"/>
                </a:solidFill>
                <a:latin typeface="Arial"/>
                <a:cs typeface="Arial"/>
              </a:rPr>
              <a:t>teaching,</a:t>
            </a:r>
            <a:r>
              <a:rPr sz="1400" spc="50" dirty="0">
                <a:solidFill>
                  <a:srgbClr val="010202"/>
                </a:solidFill>
                <a:latin typeface="Arial"/>
                <a:cs typeface="Arial"/>
              </a:rPr>
              <a:t> </a:t>
            </a:r>
            <a:r>
              <a:rPr sz="1400" spc="-10" dirty="0">
                <a:solidFill>
                  <a:srgbClr val="010202"/>
                </a:solidFill>
                <a:latin typeface="Arial"/>
                <a:cs typeface="Arial"/>
              </a:rPr>
              <a:t>learning, </a:t>
            </a:r>
            <a:r>
              <a:rPr sz="1400" spc="-20" dirty="0">
                <a:solidFill>
                  <a:srgbClr val="010202"/>
                </a:solidFill>
                <a:latin typeface="Arial"/>
                <a:cs typeface="Arial"/>
              </a:rPr>
              <a:t>research,</a:t>
            </a:r>
            <a:r>
              <a:rPr sz="1400" spc="55" dirty="0">
                <a:solidFill>
                  <a:srgbClr val="010202"/>
                </a:solidFill>
                <a:latin typeface="Arial"/>
                <a:cs typeface="Arial"/>
              </a:rPr>
              <a:t> </a:t>
            </a:r>
            <a:r>
              <a:rPr sz="1400" dirty="0">
                <a:solidFill>
                  <a:srgbClr val="010202"/>
                </a:solidFill>
                <a:latin typeface="Arial"/>
                <a:cs typeface="Arial"/>
              </a:rPr>
              <a:t>and</a:t>
            </a:r>
            <a:r>
              <a:rPr sz="1400" spc="55" dirty="0">
                <a:solidFill>
                  <a:srgbClr val="010202"/>
                </a:solidFill>
                <a:latin typeface="Arial"/>
                <a:cs typeface="Arial"/>
              </a:rPr>
              <a:t> </a:t>
            </a:r>
            <a:r>
              <a:rPr sz="1400" dirty="0">
                <a:solidFill>
                  <a:srgbClr val="010202"/>
                </a:solidFill>
                <a:latin typeface="Arial"/>
                <a:cs typeface="Arial"/>
              </a:rPr>
              <a:t>production</a:t>
            </a:r>
            <a:r>
              <a:rPr sz="1400" spc="60" dirty="0">
                <a:solidFill>
                  <a:srgbClr val="010202"/>
                </a:solidFill>
                <a:latin typeface="Arial"/>
                <a:cs typeface="Arial"/>
              </a:rPr>
              <a:t> </a:t>
            </a:r>
            <a:r>
              <a:rPr sz="1400" dirty="0">
                <a:solidFill>
                  <a:srgbClr val="010202"/>
                </a:solidFill>
                <a:latin typeface="Arial"/>
                <a:cs typeface="Arial"/>
              </a:rPr>
              <a:t>are</a:t>
            </a:r>
            <a:r>
              <a:rPr sz="1400" spc="55" dirty="0">
                <a:solidFill>
                  <a:srgbClr val="010202"/>
                </a:solidFill>
                <a:latin typeface="Arial"/>
                <a:cs typeface="Arial"/>
              </a:rPr>
              <a:t> </a:t>
            </a:r>
            <a:r>
              <a:rPr sz="1400" spc="-10" dirty="0">
                <a:solidFill>
                  <a:srgbClr val="010202"/>
                </a:solidFill>
                <a:latin typeface="Arial"/>
                <a:cs typeface="Arial"/>
              </a:rPr>
              <a:t>practice- based,</a:t>
            </a:r>
            <a:r>
              <a:rPr sz="1400" spc="30" dirty="0">
                <a:solidFill>
                  <a:srgbClr val="010202"/>
                </a:solidFill>
                <a:latin typeface="Arial"/>
                <a:cs typeface="Arial"/>
              </a:rPr>
              <a:t> </a:t>
            </a:r>
            <a:r>
              <a:rPr sz="1400" dirty="0">
                <a:solidFill>
                  <a:srgbClr val="010202"/>
                </a:solidFill>
                <a:latin typeface="Arial"/>
                <a:cs typeface="Arial"/>
              </a:rPr>
              <a:t>collaborative</a:t>
            </a:r>
            <a:r>
              <a:rPr sz="1400" spc="35" dirty="0">
                <a:solidFill>
                  <a:srgbClr val="010202"/>
                </a:solidFill>
                <a:latin typeface="Arial"/>
                <a:cs typeface="Arial"/>
              </a:rPr>
              <a:t> </a:t>
            </a:r>
            <a:r>
              <a:rPr sz="1400" dirty="0">
                <a:solidFill>
                  <a:srgbClr val="010202"/>
                </a:solidFill>
                <a:latin typeface="Arial"/>
                <a:cs typeface="Arial"/>
              </a:rPr>
              <a:t>endeavors</a:t>
            </a:r>
            <a:r>
              <a:rPr sz="1400" spc="35" dirty="0">
                <a:solidFill>
                  <a:srgbClr val="010202"/>
                </a:solidFill>
                <a:latin typeface="Arial"/>
                <a:cs typeface="Arial"/>
              </a:rPr>
              <a:t> </a:t>
            </a:r>
            <a:r>
              <a:rPr sz="1400" spc="-20" dirty="0">
                <a:solidFill>
                  <a:srgbClr val="010202"/>
                </a:solidFill>
                <a:latin typeface="Arial"/>
                <a:cs typeface="Arial"/>
              </a:rPr>
              <a:t>that</a:t>
            </a:r>
            <a:endParaRPr sz="1400">
              <a:latin typeface="Arial"/>
              <a:cs typeface="Arial"/>
            </a:endParaRPr>
          </a:p>
          <a:p>
            <a:pPr marL="774700" marR="5080" indent="228600">
              <a:lnSpc>
                <a:spcPct val="101200"/>
              </a:lnSpc>
            </a:pPr>
            <a:r>
              <a:rPr sz="1400" dirty="0">
                <a:solidFill>
                  <a:srgbClr val="010202"/>
                </a:solidFill>
                <a:latin typeface="Arial"/>
                <a:cs typeface="Arial"/>
              </a:rPr>
              <a:t>engage</a:t>
            </a:r>
            <a:r>
              <a:rPr sz="1400" spc="110" dirty="0">
                <a:solidFill>
                  <a:srgbClr val="010202"/>
                </a:solidFill>
                <a:latin typeface="Arial"/>
                <a:cs typeface="Arial"/>
              </a:rPr>
              <a:t> </a:t>
            </a:r>
            <a:r>
              <a:rPr sz="1400" dirty="0">
                <a:solidFill>
                  <a:srgbClr val="010202"/>
                </a:solidFill>
                <a:latin typeface="Arial"/>
                <a:cs typeface="Arial"/>
              </a:rPr>
              <a:t>ethically</a:t>
            </a:r>
            <a:r>
              <a:rPr sz="1400" spc="114" dirty="0">
                <a:solidFill>
                  <a:srgbClr val="010202"/>
                </a:solidFill>
                <a:latin typeface="Arial"/>
                <a:cs typeface="Arial"/>
              </a:rPr>
              <a:t> </a:t>
            </a:r>
            <a:r>
              <a:rPr sz="1400" dirty="0">
                <a:solidFill>
                  <a:srgbClr val="010202"/>
                </a:solidFill>
                <a:latin typeface="Arial"/>
                <a:cs typeface="Arial"/>
              </a:rPr>
              <a:t>and</a:t>
            </a:r>
            <a:r>
              <a:rPr sz="1400" spc="110" dirty="0">
                <a:solidFill>
                  <a:srgbClr val="010202"/>
                </a:solidFill>
                <a:latin typeface="Arial"/>
                <a:cs typeface="Arial"/>
              </a:rPr>
              <a:t> </a:t>
            </a:r>
            <a:r>
              <a:rPr sz="1400" dirty="0">
                <a:solidFill>
                  <a:srgbClr val="010202"/>
                </a:solidFill>
                <a:latin typeface="Arial"/>
                <a:cs typeface="Arial"/>
              </a:rPr>
              <a:t>actively</a:t>
            </a:r>
            <a:r>
              <a:rPr sz="1400" spc="114" dirty="0">
                <a:solidFill>
                  <a:srgbClr val="010202"/>
                </a:solidFill>
                <a:latin typeface="Arial"/>
                <a:cs typeface="Arial"/>
              </a:rPr>
              <a:t> </a:t>
            </a:r>
            <a:r>
              <a:rPr sz="1400" dirty="0">
                <a:solidFill>
                  <a:srgbClr val="010202"/>
                </a:solidFill>
                <a:latin typeface="Arial"/>
                <a:cs typeface="Arial"/>
              </a:rPr>
              <a:t>with</a:t>
            </a:r>
            <a:r>
              <a:rPr sz="1400" spc="110" dirty="0">
                <a:solidFill>
                  <a:srgbClr val="010202"/>
                </a:solidFill>
                <a:latin typeface="Arial"/>
                <a:cs typeface="Arial"/>
              </a:rPr>
              <a:t> </a:t>
            </a:r>
            <a:r>
              <a:rPr sz="1400" spc="-10" dirty="0">
                <a:solidFill>
                  <a:srgbClr val="010202"/>
                </a:solidFill>
                <a:latin typeface="Arial"/>
                <a:cs typeface="Arial"/>
              </a:rPr>
              <a:t>societal </a:t>
            </a:r>
            <a:r>
              <a:rPr sz="1400" dirty="0">
                <a:solidFill>
                  <a:srgbClr val="010202"/>
                </a:solidFill>
                <a:latin typeface="Arial"/>
                <a:cs typeface="Arial"/>
              </a:rPr>
              <a:t>problems</a:t>
            </a:r>
            <a:r>
              <a:rPr sz="1400" spc="100" dirty="0">
                <a:solidFill>
                  <a:srgbClr val="010202"/>
                </a:solidFill>
                <a:latin typeface="Arial"/>
                <a:cs typeface="Arial"/>
              </a:rPr>
              <a:t> </a:t>
            </a:r>
            <a:r>
              <a:rPr sz="1400" dirty="0">
                <a:solidFill>
                  <a:srgbClr val="010202"/>
                </a:solidFill>
                <a:latin typeface="Arial"/>
                <a:cs typeface="Arial"/>
              </a:rPr>
              <a:t>through</a:t>
            </a:r>
            <a:r>
              <a:rPr sz="1400" spc="105" dirty="0">
                <a:solidFill>
                  <a:srgbClr val="010202"/>
                </a:solidFill>
                <a:latin typeface="Arial"/>
                <a:cs typeface="Arial"/>
              </a:rPr>
              <a:t> </a:t>
            </a:r>
            <a:r>
              <a:rPr sz="1400" dirty="0">
                <a:solidFill>
                  <a:srgbClr val="010202"/>
                </a:solidFill>
                <a:latin typeface="Arial"/>
                <a:cs typeface="Arial"/>
              </a:rPr>
              <a:t>the</a:t>
            </a:r>
            <a:r>
              <a:rPr sz="1400" spc="105" dirty="0">
                <a:solidFill>
                  <a:srgbClr val="010202"/>
                </a:solidFill>
                <a:latin typeface="Arial"/>
                <a:cs typeface="Arial"/>
              </a:rPr>
              <a:t> </a:t>
            </a:r>
            <a:r>
              <a:rPr sz="1400" dirty="0">
                <a:solidFill>
                  <a:srgbClr val="010202"/>
                </a:solidFill>
                <a:latin typeface="Arial"/>
                <a:cs typeface="Arial"/>
              </a:rPr>
              <a:t>creative</a:t>
            </a:r>
            <a:r>
              <a:rPr sz="1400" spc="105" dirty="0">
                <a:solidFill>
                  <a:srgbClr val="010202"/>
                </a:solidFill>
                <a:latin typeface="Arial"/>
                <a:cs typeface="Arial"/>
              </a:rPr>
              <a:t> </a:t>
            </a:r>
            <a:r>
              <a:rPr sz="1400" dirty="0">
                <a:solidFill>
                  <a:srgbClr val="010202"/>
                </a:solidFill>
                <a:latin typeface="Arial"/>
                <a:cs typeface="Arial"/>
              </a:rPr>
              <a:t>use</a:t>
            </a:r>
            <a:r>
              <a:rPr sz="1400" spc="105" dirty="0">
                <a:solidFill>
                  <a:srgbClr val="010202"/>
                </a:solidFill>
                <a:latin typeface="Arial"/>
                <a:cs typeface="Arial"/>
              </a:rPr>
              <a:t> </a:t>
            </a:r>
            <a:r>
              <a:rPr sz="1400" spc="-25" dirty="0">
                <a:solidFill>
                  <a:srgbClr val="010202"/>
                </a:solidFill>
                <a:latin typeface="Arial"/>
                <a:cs typeface="Arial"/>
              </a:rPr>
              <a:t>and </a:t>
            </a:r>
            <a:r>
              <a:rPr sz="1400" dirty="0">
                <a:solidFill>
                  <a:srgbClr val="010202"/>
                </a:solidFill>
                <a:latin typeface="Arial"/>
                <a:cs typeface="Arial"/>
              </a:rPr>
              <a:t>mediation</a:t>
            </a:r>
            <a:r>
              <a:rPr sz="1400" spc="114" dirty="0">
                <a:solidFill>
                  <a:srgbClr val="010202"/>
                </a:solidFill>
                <a:latin typeface="Arial"/>
                <a:cs typeface="Arial"/>
              </a:rPr>
              <a:t> </a:t>
            </a:r>
            <a:r>
              <a:rPr sz="1400" dirty="0">
                <a:solidFill>
                  <a:srgbClr val="010202"/>
                </a:solidFill>
                <a:latin typeface="Arial"/>
                <a:cs typeface="Arial"/>
              </a:rPr>
              <a:t>of</a:t>
            </a:r>
            <a:r>
              <a:rPr sz="1400" spc="120" dirty="0">
                <a:solidFill>
                  <a:srgbClr val="010202"/>
                </a:solidFill>
                <a:latin typeface="Arial"/>
                <a:cs typeface="Arial"/>
              </a:rPr>
              <a:t> </a:t>
            </a:r>
            <a:r>
              <a:rPr sz="1400" dirty="0">
                <a:solidFill>
                  <a:srgbClr val="010202"/>
                </a:solidFill>
                <a:latin typeface="Arial"/>
                <a:cs typeface="Arial"/>
              </a:rPr>
              <a:t>technology.</a:t>
            </a:r>
            <a:r>
              <a:rPr sz="1400" spc="120" dirty="0">
                <a:solidFill>
                  <a:srgbClr val="010202"/>
                </a:solidFill>
                <a:latin typeface="Arial"/>
                <a:cs typeface="Arial"/>
              </a:rPr>
              <a:t> </a:t>
            </a:r>
            <a:r>
              <a:rPr sz="1400" spc="-45" dirty="0">
                <a:solidFill>
                  <a:srgbClr val="010202"/>
                </a:solidFill>
                <a:latin typeface="Arial"/>
                <a:cs typeface="Arial"/>
              </a:rPr>
              <a:t>The</a:t>
            </a:r>
            <a:r>
              <a:rPr sz="1400" spc="114" dirty="0">
                <a:solidFill>
                  <a:srgbClr val="010202"/>
                </a:solidFill>
                <a:latin typeface="Arial"/>
                <a:cs typeface="Arial"/>
              </a:rPr>
              <a:t> </a:t>
            </a:r>
            <a:r>
              <a:rPr sz="1400" spc="-10" dirty="0">
                <a:solidFill>
                  <a:srgbClr val="010202"/>
                </a:solidFill>
                <a:latin typeface="Arial"/>
                <a:cs typeface="Arial"/>
              </a:rPr>
              <a:t>Pedagogical </a:t>
            </a:r>
            <a:r>
              <a:rPr sz="1400" dirty="0">
                <a:solidFill>
                  <a:srgbClr val="010202"/>
                </a:solidFill>
                <a:latin typeface="Arial"/>
                <a:cs typeface="Arial"/>
              </a:rPr>
              <a:t>Guidelines</a:t>
            </a:r>
            <a:r>
              <a:rPr sz="1400" spc="70" dirty="0">
                <a:solidFill>
                  <a:srgbClr val="010202"/>
                </a:solidFill>
                <a:latin typeface="Arial"/>
                <a:cs typeface="Arial"/>
              </a:rPr>
              <a:t> </a:t>
            </a:r>
            <a:r>
              <a:rPr sz="1400" dirty="0">
                <a:solidFill>
                  <a:srgbClr val="010202"/>
                </a:solidFill>
                <a:latin typeface="Arial"/>
                <a:cs typeface="Arial"/>
              </a:rPr>
              <a:t>of</a:t>
            </a:r>
            <a:r>
              <a:rPr sz="1400" spc="75" dirty="0">
                <a:solidFill>
                  <a:srgbClr val="010202"/>
                </a:solidFill>
                <a:latin typeface="Arial"/>
                <a:cs typeface="Arial"/>
              </a:rPr>
              <a:t> </a:t>
            </a:r>
            <a:r>
              <a:rPr sz="1400" dirty="0">
                <a:solidFill>
                  <a:srgbClr val="010202"/>
                </a:solidFill>
                <a:latin typeface="Arial"/>
                <a:cs typeface="Arial"/>
              </a:rPr>
              <a:t>this</a:t>
            </a:r>
            <a:r>
              <a:rPr sz="1400" spc="70" dirty="0">
                <a:solidFill>
                  <a:srgbClr val="010202"/>
                </a:solidFill>
                <a:latin typeface="Arial"/>
                <a:cs typeface="Arial"/>
              </a:rPr>
              <a:t> </a:t>
            </a:r>
            <a:r>
              <a:rPr sz="1400" dirty="0">
                <a:solidFill>
                  <a:srgbClr val="010202"/>
                </a:solidFill>
                <a:latin typeface="Arial"/>
                <a:cs typeface="Arial"/>
              </a:rPr>
              <a:t>project</a:t>
            </a:r>
            <a:r>
              <a:rPr sz="1400" spc="75" dirty="0">
                <a:solidFill>
                  <a:srgbClr val="010202"/>
                </a:solidFill>
                <a:latin typeface="Arial"/>
                <a:cs typeface="Arial"/>
              </a:rPr>
              <a:t> </a:t>
            </a:r>
            <a:r>
              <a:rPr sz="1400" spc="50" dirty="0">
                <a:solidFill>
                  <a:srgbClr val="010202"/>
                </a:solidFill>
                <a:latin typeface="Arial"/>
                <a:cs typeface="Arial"/>
              </a:rPr>
              <a:t>will</a:t>
            </a:r>
            <a:r>
              <a:rPr sz="1400" spc="70" dirty="0">
                <a:solidFill>
                  <a:srgbClr val="010202"/>
                </a:solidFill>
                <a:latin typeface="Arial"/>
                <a:cs typeface="Arial"/>
              </a:rPr>
              <a:t> </a:t>
            </a:r>
            <a:r>
              <a:rPr sz="1400" dirty="0">
                <a:solidFill>
                  <a:srgbClr val="010202"/>
                </a:solidFill>
                <a:latin typeface="Arial"/>
                <a:cs typeface="Arial"/>
              </a:rPr>
              <a:t>be</a:t>
            </a:r>
            <a:r>
              <a:rPr sz="1400" spc="75" dirty="0">
                <a:solidFill>
                  <a:srgbClr val="010202"/>
                </a:solidFill>
                <a:latin typeface="Arial"/>
                <a:cs typeface="Arial"/>
              </a:rPr>
              <a:t> </a:t>
            </a:r>
            <a:r>
              <a:rPr sz="1400" dirty="0">
                <a:solidFill>
                  <a:srgbClr val="010202"/>
                </a:solidFill>
                <a:latin typeface="Arial"/>
                <a:cs typeface="Arial"/>
              </a:rPr>
              <a:t>guided</a:t>
            </a:r>
            <a:r>
              <a:rPr sz="1400" spc="70" dirty="0">
                <a:solidFill>
                  <a:srgbClr val="010202"/>
                </a:solidFill>
                <a:latin typeface="Arial"/>
                <a:cs typeface="Arial"/>
              </a:rPr>
              <a:t> </a:t>
            </a:r>
            <a:r>
              <a:rPr sz="1400" spc="85" dirty="0">
                <a:solidFill>
                  <a:srgbClr val="010202"/>
                </a:solidFill>
                <a:latin typeface="Arial"/>
                <a:cs typeface="Arial"/>
              </a:rPr>
              <a:t>by</a:t>
            </a:r>
            <a:r>
              <a:rPr sz="1400" spc="75" dirty="0">
                <a:solidFill>
                  <a:srgbClr val="010202"/>
                </a:solidFill>
                <a:latin typeface="Arial"/>
                <a:cs typeface="Arial"/>
              </a:rPr>
              <a:t> </a:t>
            </a:r>
            <a:r>
              <a:rPr sz="1400" spc="-25" dirty="0">
                <a:solidFill>
                  <a:srgbClr val="010202"/>
                </a:solidFill>
                <a:latin typeface="Arial"/>
                <a:cs typeface="Arial"/>
              </a:rPr>
              <a:t>the</a:t>
            </a:r>
            <a:endParaRPr sz="1400">
              <a:latin typeface="Arial"/>
              <a:cs typeface="Arial"/>
            </a:endParaRPr>
          </a:p>
          <a:p>
            <a:pPr marL="469900" marR="6985" indent="165100">
              <a:lnSpc>
                <a:spcPct val="101200"/>
              </a:lnSpc>
            </a:pPr>
            <a:r>
              <a:rPr sz="1400" dirty="0">
                <a:solidFill>
                  <a:srgbClr val="010202"/>
                </a:solidFill>
                <a:latin typeface="Arial"/>
                <a:cs typeface="Arial"/>
              </a:rPr>
              <a:t>learning</a:t>
            </a:r>
            <a:r>
              <a:rPr sz="1400" spc="120" dirty="0">
                <a:solidFill>
                  <a:srgbClr val="010202"/>
                </a:solidFill>
                <a:latin typeface="Arial"/>
                <a:cs typeface="Arial"/>
              </a:rPr>
              <a:t> </a:t>
            </a:r>
            <a:r>
              <a:rPr sz="1400" dirty="0">
                <a:solidFill>
                  <a:srgbClr val="010202"/>
                </a:solidFill>
                <a:latin typeface="Arial"/>
                <a:cs typeface="Arial"/>
              </a:rPr>
              <a:t>theories,</a:t>
            </a:r>
            <a:r>
              <a:rPr sz="1400" spc="120" dirty="0">
                <a:solidFill>
                  <a:srgbClr val="010202"/>
                </a:solidFill>
                <a:latin typeface="Arial"/>
                <a:cs typeface="Arial"/>
              </a:rPr>
              <a:t> </a:t>
            </a:r>
            <a:r>
              <a:rPr sz="1400" dirty="0">
                <a:solidFill>
                  <a:srgbClr val="010202"/>
                </a:solidFill>
                <a:latin typeface="Arial"/>
                <a:cs typeface="Arial"/>
              </a:rPr>
              <a:t>methodologies,</a:t>
            </a:r>
            <a:r>
              <a:rPr sz="1400" spc="125" dirty="0">
                <a:solidFill>
                  <a:srgbClr val="010202"/>
                </a:solidFill>
                <a:latin typeface="Arial"/>
                <a:cs typeface="Arial"/>
              </a:rPr>
              <a:t> </a:t>
            </a:r>
            <a:r>
              <a:rPr sz="1400" dirty="0">
                <a:solidFill>
                  <a:srgbClr val="010202"/>
                </a:solidFill>
                <a:latin typeface="Arial"/>
                <a:cs typeface="Arial"/>
              </a:rPr>
              <a:t>and</a:t>
            </a:r>
            <a:r>
              <a:rPr sz="1400" spc="120" dirty="0">
                <a:solidFill>
                  <a:srgbClr val="010202"/>
                </a:solidFill>
                <a:latin typeface="Arial"/>
                <a:cs typeface="Arial"/>
              </a:rPr>
              <a:t> </a:t>
            </a:r>
            <a:r>
              <a:rPr sz="1400" spc="-10" dirty="0">
                <a:solidFill>
                  <a:srgbClr val="010202"/>
                </a:solidFill>
                <a:latin typeface="Arial"/>
                <a:cs typeface="Arial"/>
              </a:rPr>
              <a:t>teaching </a:t>
            </a:r>
            <a:r>
              <a:rPr sz="1400" dirty="0">
                <a:solidFill>
                  <a:srgbClr val="010202"/>
                </a:solidFill>
                <a:latin typeface="Arial"/>
                <a:cs typeface="Arial"/>
              </a:rPr>
              <a:t>approaches</a:t>
            </a:r>
            <a:r>
              <a:rPr sz="1400" spc="40" dirty="0">
                <a:solidFill>
                  <a:srgbClr val="010202"/>
                </a:solidFill>
                <a:latin typeface="Arial"/>
                <a:cs typeface="Arial"/>
              </a:rPr>
              <a:t> </a:t>
            </a:r>
            <a:r>
              <a:rPr sz="1400" dirty="0">
                <a:solidFill>
                  <a:srgbClr val="010202"/>
                </a:solidFill>
                <a:latin typeface="Arial"/>
                <a:cs typeface="Arial"/>
              </a:rPr>
              <a:t>described</a:t>
            </a:r>
            <a:r>
              <a:rPr sz="1400" spc="45" dirty="0">
                <a:solidFill>
                  <a:srgbClr val="010202"/>
                </a:solidFill>
                <a:latin typeface="Arial"/>
                <a:cs typeface="Arial"/>
              </a:rPr>
              <a:t> </a:t>
            </a:r>
            <a:r>
              <a:rPr sz="1400" dirty="0">
                <a:solidFill>
                  <a:srgbClr val="010202"/>
                </a:solidFill>
                <a:latin typeface="Arial"/>
                <a:cs typeface="Arial"/>
              </a:rPr>
              <a:t>in</a:t>
            </a:r>
            <a:r>
              <a:rPr sz="1400" spc="45" dirty="0">
                <a:solidFill>
                  <a:srgbClr val="010202"/>
                </a:solidFill>
                <a:latin typeface="Arial"/>
                <a:cs typeface="Arial"/>
              </a:rPr>
              <a:t> </a:t>
            </a:r>
            <a:r>
              <a:rPr sz="1400" spc="-30" dirty="0">
                <a:solidFill>
                  <a:srgbClr val="010202"/>
                </a:solidFill>
                <a:latin typeface="Arial"/>
                <a:cs typeface="Arial"/>
              </a:rPr>
              <a:t>Samsara.</a:t>
            </a:r>
            <a:r>
              <a:rPr sz="1400" spc="45" dirty="0">
                <a:solidFill>
                  <a:srgbClr val="010202"/>
                </a:solidFill>
                <a:latin typeface="Arial"/>
                <a:cs typeface="Arial"/>
              </a:rPr>
              <a:t> </a:t>
            </a:r>
            <a:r>
              <a:rPr sz="1400" dirty="0">
                <a:solidFill>
                  <a:srgbClr val="010202"/>
                </a:solidFill>
                <a:latin typeface="Arial"/>
                <a:cs typeface="Arial"/>
              </a:rPr>
              <a:t>We</a:t>
            </a:r>
            <a:r>
              <a:rPr sz="1400" spc="40" dirty="0">
                <a:solidFill>
                  <a:srgbClr val="010202"/>
                </a:solidFill>
                <a:latin typeface="Arial"/>
                <a:cs typeface="Arial"/>
              </a:rPr>
              <a:t> </a:t>
            </a:r>
            <a:r>
              <a:rPr sz="1400" dirty="0">
                <a:solidFill>
                  <a:srgbClr val="010202"/>
                </a:solidFill>
                <a:latin typeface="Arial"/>
                <a:cs typeface="Arial"/>
              </a:rPr>
              <a:t>believe</a:t>
            </a:r>
            <a:r>
              <a:rPr sz="1400" spc="45" dirty="0">
                <a:solidFill>
                  <a:srgbClr val="010202"/>
                </a:solidFill>
                <a:latin typeface="Arial"/>
                <a:cs typeface="Arial"/>
              </a:rPr>
              <a:t> </a:t>
            </a:r>
            <a:r>
              <a:rPr sz="1400" spc="-20" dirty="0">
                <a:solidFill>
                  <a:srgbClr val="010202"/>
                </a:solidFill>
                <a:latin typeface="Arial"/>
                <a:cs typeface="Arial"/>
              </a:rPr>
              <a:t>that</a:t>
            </a:r>
            <a:endParaRPr sz="1400">
              <a:latin typeface="Arial"/>
              <a:cs typeface="Arial"/>
            </a:endParaRPr>
          </a:p>
          <a:p>
            <a:pPr marL="12700" marR="74295" indent="254000">
              <a:lnSpc>
                <a:spcPct val="101200"/>
              </a:lnSpc>
            </a:pPr>
            <a:r>
              <a:rPr sz="1400" dirty="0">
                <a:solidFill>
                  <a:srgbClr val="010202"/>
                </a:solidFill>
                <a:latin typeface="Arial"/>
                <a:cs typeface="Arial"/>
              </a:rPr>
              <a:t>people</a:t>
            </a:r>
            <a:r>
              <a:rPr sz="1400" spc="80" dirty="0">
                <a:solidFill>
                  <a:srgbClr val="010202"/>
                </a:solidFill>
                <a:latin typeface="Arial"/>
                <a:cs typeface="Arial"/>
              </a:rPr>
              <a:t> </a:t>
            </a:r>
            <a:r>
              <a:rPr sz="1400" dirty="0">
                <a:solidFill>
                  <a:srgbClr val="010202"/>
                </a:solidFill>
                <a:latin typeface="Arial"/>
                <a:cs typeface="Arial"/>
              </a:rPr>
              <a:t>learn</a:t>
            </a:r>
            <a:r>
              <a:rPr sz="1400" spc="80" dirty="0">
                <a:solidFill>
                  <a:srgbClr val="010202"/>
                </a:solidFill>
                <a:latin typeface="Arial"/>
                <a:cs typeface="Arial"/>
              </a:rPr>
              <a:t> </a:t>
            </a:r>
            <a:r>
              <a:rPr sz="1400" dirty="0">
                <a:solidFill>
                  <a:srgbClr val="010202"/>
                </a:solidFill>
                <a:latin typeface="Arial"/>
                <a:cs typeface="Arial"/>
              </a:rPr>
              <a:t>best</a:t>
            </a:r>
            <a:r>
              <a:rPr sz="1400" spc="85" dirty="0">
                <a:solidFill>
                  <a:srgbClr val="010202"/>
                </a:solidFill>
                <a:latin typeface="Arial"/>
                <a:cs typeface="Arial"/>
              </a:rPr>
              <a:t> </a:t>
            </a:r>
            <a:r>
              <a:rPr sz="1400" dirty="0">
                <a:solidFill>
                  <a:srgbClr val="010202"/>
                </a:solidFill>
                <a:latin typeface="Arial"/>
                <a:cs typeface="Arial"/>
              </a:rPr>
              <a:t>when</a:t>
            </a:r>
            <a:r>
              <a:rPr sz="1400" spc="80" dirty="0">
                <a:solidFill>
                  <a:srgbClr val="010202"/>
                </a:solidFill>
                <a:latin typeface="Arial"/>
                <a:cs typeface="Arial"/>
              </a:rPr>
              <a:t> </a:t>
            </a:r>
            <a:r>
              <a:rPr sz="1400" dirty="0">
                <a:solidFill>
                  <a:srgbClr val="010202"/>
                </a:solidFill>
                <a:latin typeface="Arial"/>
                <a:cs typeface="Arial"/>
              </a:rPr>
              <a:t>they</a:t>
            </a:r>
            <a:r>
              <a:rPr sz="1400" spc="85" dirty="0">
                <a:solidFill>
                  <a:srgbClr val="010202"/>
                </a:solidFill>
                <a:latin typeface="Arial"/>
                <a:cs typeface="Arial"/>
              </a:rPr>
              <a:t> </a:t>
            </a:r>
            <a:r>
              <a:rPr sz="1400" dirty="0">
                <a:solidFill>
                  <a:srgbClr val="010202"/>
                </a:solidFill>
                <a:latin typeface="Arial"/>
                <a:cs typeface="Arial"/>
              </a:rPr>
              <a:t>work</a:t>
            </a:r>
            <a:r>
              <a:rPr sz="1400" spc="80" dirty="0">
                <a:solidFill>
                  <a:srgbClr val="010202"/>
                </a:solidFill>
                <a:latin typeface="Arial"/>
                <a:cs typeface="Arial"/>
              </a:rPr>
              <a:t> </a:t>
            </a:r>
            <a:r>
              <a:rPr sz="1400" dirty="0">
                <a:solidFill>
                  <a:srgbClr val="010202"/>
                </a:solidFill>
                <a:latin typeface="Arial"/>
                <a:cs typeface="Arial"/>
              </a:rPr>
              <a:t>together</a:t>
            </a:r>
            <a:r>
              <a:rPr sz="1400" spc="85" dirty="0">
                <a:solidFill>
                  <a:srgbClr val="010202"/>
                </a:solidFill>
                <a:latin typeface="Arial"/>
                <a:cs typeface="Arial"/>
              </a:rPr>
              <a:t> </a:t>
            </a:r>
            <a:r>
              <a:rPr sz="1400" dirty="0">
                <a:solidFill>
                  <a:srgbClr val="010202"/>
                </a:solidFill>
                <a:latin typeface="Arial"/>
                <a:cs typeface="Arial"/>
              </a:rPr>
              <a:t>to</a:t>
            </a:r>
            <a:r>
              <a:rPr sz="1400" spc="80" dirty="0">
                <a:solidFill>
                  <a:srgbClr val="010202"/>
                </a:solidFill>
                <a:latin typeface="Arial"/>
                <a:cs typeface="Arial"/>
              </a:rPr>
              <a:t> </a:t>
            </a:r>
            <a:r>
              <a:rPr sz="1400" spc="-10" dirty="0">
                <a:solidFill>
                  <a:srgbClr val="010202"/>
                </a:solidFill>
                <a:latin typeface="Arial"/>
                <a:cs typeface="Arial"/>
              </a:rPr>
              <a:t>create </a:t>
            </a:r>
            <a:r>
              <a:rPr sz="1400" dirty="0">
                <a:solidFill>
                  <a:srgbClr val="010202"/>
                </a:solidFill>
                <a:latin typeface="Arial"/>
                <a:cs typeface="Arial"/>
              </a:rPr>
              <a:t>meaningful</a:t>
            </a:r>
            <a:r>
              <a:rPr sz="1400" spc="110" dirty="0">
                <a:solidFill>
                  <a:srgbClr val="010202"/>
                </a:solidFill>
                <a:latin typeface="Arial"/>
                <a:cs typeface="Arial"/>
              </a:rPr>
              <a:t> </a:t>
            </a:r>
            <a:r>
              <a:rPr sz="1400" dirty="0">
                <a:solidFill>
                  <a:srgbClr val="010202"/>
                </a:solidFill>
                <a:latin typeface="Arial"/>
                <a:cs typeface="Arial"/>
              </a:rPr>
              <a:t>creative</a:t>
            </a:r>
            <a:r>
              <a:rPr sz="1400" spc="110" dirty="0">
                <a:solidFill>
                  <a:srgbClr val="010202"/>
                </a:solidFill>
                <a:latin typeface="Arial"/>
                <a:cs typeface="Arial"/>
              </a:rPr>
              <a:t> </a:t>
            </a:r>
            <a:r>
              <a:rPr sz="1400" dirty="0">
                <a:solidFill>
                  <a:srgbClr val="010202"/>
                </a:solidFill>
                <a:latin typeface="Arial"/>
                <a:cs typeface="Arial"/>
              </a:rPr>
              <a:t>work</a:t>
            </a:r>
            <a:r>
              <a:rPr sz="1400" spc="110" dirty="0">
                <a:solidFill>
                  <a:srgbClr val="010202"/>
                </a:solidFill>
                <a:latin typeface="Arial"/>
                <a:cs typeface="Arial"/>
              </a:rPr>
              <a:t> </a:t>
            </a:r>
            <a:r>
              <a:rPr sz="1400" dirty="0">
                <a:solidFill>
                  <a:srgbClr val="010202"/>
                </a:solidFill>
                <a:latin typeface="Arial"/>
                <a:cs typeface="Arial"/>
              </a:rPr>
              <a:t>on</a:t>
            </a:r>
            <a:r>
              <a:rPr sz="1400" spc="110" dirty="0">
                <a:solidFill>
                  <a:srgbClr val="010202"/>
                </a:solidFill>
                <a:latin typeface="Arial"/>
                <a:cs typeface="Arial"/>
              </a:rPr>
              <a:t> </a:t>
            </a:r>
            <a:r>
              <a:rPr sz="1400" dirty="0">
                <a:solidFill>
                  <a:srgbClr val="010202"/>
                </a:solidFill>
                <a:latin typeface="Arial"/>
                <a:cs typeface="Arial"/>
              </a:rPr>
              <a:t>equal</a:t>
            </a:r>
            <a:r>
              <a:rPr sz="1400" spc="110" dirty="0">
                <a:solidFill>
                  <a:srgbClr val="010202"/>
                </a:solidFill>
                <a:latin typeface="Arial"/>
                <a:cs typeface="Arial"/>
              </a:rPr>
              <a:t> </a:t>
            </a:r>
            <a:r>
              <a:rPr sz="1400" spc="-10" dirty="0">
                <a:solidFill>
                  <a:srgbClr val="010202"/>
                </a:solidFill>
                <a:latin typeface="Arial"/>
                <a:cs typeface="Arial"/>
              </a:rPr>
              <a:t>terms.</a:t>
            </a:r>
            <a:endParaRPr sz="1400">
              <a:latin typeface="Arial"/>
              <a:cs typeface="Arial"/>
            </a:endParaRPr>
          </a:p>
        </p:txBody>
      </p:sp>
      <p:sp>
        <p:nvSpPr>
          <p:cNvPr id="6" name="object 3">
            <a:extLst>
              <a:ext uri="{FF2B5EF4-FFF2-40B4-BE49-F238E27FC236}">
                <a16:creationId xmlns:a16="http://schemas.microsoft.com/office/drawing/2014/main" id="{82903A39-08B0-40D5-AF73-95D81EBA79AF}"/>
              </a:ext>
            </a:extLst>
          </p:cNvPr>
          <p:cNvSpPr/>
          <p:nvPr/>
        </p:nvSpPr>
        <p:spPr>
          <a:xfrm>
            <a:off x="5485731" y="662189"/>
            <a:ext cx="4897120" cy="0"/>
          </a:xfrm>
          <a:custGeom>
            <a:avLst/>
            <a:gdLst/>
            <a:ahLst/>
            <a:cxnLst/>
            <a:rect l="l" t="t" r="r" b="b"/>
            <a:pathLst>
              <a:path w="4897120">
                <a:moveTo>
                  <a:pt x="0" y="0"/>
                </a:moveTo>
                <a:lnTo>
                  <a:pt x="4896980" y="0"/>
                </a:lnTo>
              </a:path>
            </a:pathLst>
          </a:custGeom>
          <a:ln w="38100">
            <a:solidFill>
              <a:srgbClr val="A1D293"/>
            </a:solidFill>
          </a:ln>
        </p:spPr>
        <p:txBody>
          <a:bodyPr wrap="square" lIns="0" tIns="0" rIns="0" bIns="0" rtlCol="0"/>
          <a:lstStyle/>
          <a:p>
            <a:endParaRPr/>
          </a:p>
        </p:txBody>
      </p:sp>
      <p:sp>
        <p:nvSpPr>
          <p:cNvPr id="7" name="object 4">
            <a:extLst>
              <a:ext uri="{FF2B5EF4-FFF2-40B4-BE49-F238E27FC236}">
                <a16:creationId xmlns:a16="http://schemas.microsoft.com/office/drawing/2014/main" id="{6FC75525-93C4-426C-91D4-80E0D525ADA3}"/>
              </a:ext>
            </a:extLst>
          </p:cNvPr>
          <p:cNvSpPr/>
          <p:nvPr/>
        </p:nvSpPr>
        <p:spPr>
          <a:xfrm>
            <a:off x="5485731" y="6137158"/>
            <a:ext cx="4897120" cy="0"/>
          </a:xfrm>
          <a:custGeom>
            <a:avLst/>
            <a:gdLst/>
            <a:ahLst/>
            <a:cxnLst/>
            <a:rect l="l" t="t" r="r" b="b"/>
            <a:pathLst>
              <a:path w="4897120">
                <a:moveTo>
                  <a:pt x="0" y="0"/>
                </a:moveTo>
                <a:lnTo>
                  <a:pt x="4896980" y="0"/>
                </a:lnTo>
              </a:path>
            </a:pathLst>
          </a:custGeom>
          <a:ln w="38100">
            <a:solidFill>
              <a:srgbClr val="A1D293"/>
            </a:solidFill>
          </a:ln>
        </p:spPr>
        <p:txBody>
          <a:bodyPr wrap="square" lIns="0" tIns="0" rIns="0" bIns="0" rtlCol="0"/>
          <a:lstStyle/>
          <a:p>
            <a:endParaRPr/>
          </a:p>
        </p:txBody>
      </p:sp>
      <p:grpSp>
        <p:nvGrpSpPr>
          <p:cNvPr id="8" name="object 5">
            <a:extLst>
              <a:ext uri="{FF2B5EF4-FFF2-40B4-BE49-F238E27FC236}">
                <a16:creationId xmlns:a16="http://schemas.microsoft.com/office/drawing/2014/main" id="{C9D98F86-5EA0-44A0-9B47-D625FD6E0CF1}"/>
              </a:ext>
            </a:extLst>
          </p:cNvPr>
          <p:cNvGrpSpPr/>
          <p:nvPr/>
        </p:nvGrpSpPr>
        <p:grpSpPr>
          <a:xfrm>
            <a:off x="1678802" y="662194"/>
            <a:ext cx="4951095" cy="5481320"/>
            <a:chOff x="773831" y="1208949"/>
            <a:chExt cx="4951095" cy="5481320"/>
          </a:xfrm>
        </p:grpSpPr>
        <p:sp>
          <p:nvSpPr>
            <p:cNvPr id="9" name="object 6">
              <a:extLst>
                <a:ext uri="{FF2B5EF4-FFF2-40B4-BE49-F238E27FC236}">
                  <a16:creationId xmlns:a16="http://schemas.microsoft.com/office/drawing/2014/main" id="{308DCF4F-8AD1-47E6-A203-D751869787F0}"/>
                </a:ext>
              </a:extLst>
            </p:cNvPr>
            <p:cNvSpPr/>
            <p:nvPr/>
          </p:nvSpPr>
          <p:spPr>
            <a:xfrm>
              <a:off x="792881" y="1227999"/>
              <a:ext cx="2755900" cy="5443220"/>
            </a:xfrm>
            <a:custGeom>
              <a:avLst/>
              <a:gdLst/>
              <a:ahLst/>
              <a:cxnLst/>
              <a:rect l="l" t="t" r="r" b="b"/>
              <a:pathLst>
                <a:path w="2755900" h="5443220">
                  <a:moveTo>
                    <a:pt x="2755519" y="203"/>
                  </a:moveTo>
                  <a:lnTo>
                    <a:pt x="2747048" y="112"/>
                  </a:lnTo>
                  <a:lnTo>
                    <a:pt x="2738574" y="49"/>
                  </a:lnTo>
                  <a:lnTo>
                    <a:pt x="2730094" y="12"/>
                  </a:lnTo>
                  <a:lnTo>
                    <a:pt x="2721610" y="0"/>
                  </a:lnTo>
                  <a:lnTo>
                    <a:pt x="2673222" y="421"/>
                  </a:lnTo>
                  <a:lnTo>
                    <a:pt x="2625039" y="1681"/>
                  </a:lnTo>
                  <a:lnTo>
                    <a:pt x="2577067" y="3772"/>
                  </a:lnTo>
                  <a:lnTo>
                    <a:pt x="2529314" y="6688"/>
                  </a:lnTo>
                  <a:lnTo>
                    <a:pt x="2481786" y="10421"/>
                  </a:lnTo>
                  <a:lnTo>
                    <a:pt x="2434490" y="14964"/>
                  </a:lnTo>
                  <a:lnTo>
                    <a:pt x="2387433" y="20311"/>
                  </a:lnTo>
                  <a:lnTo>
                    <a:pt x="2340623" y="26455"/>
                  </a:lnTo>
                  <a:lnTo>
                    <a:pt x="2294066" y="33388"/>
                  </a:lnTo>
                  <a:lnTo>
                    <a:pt x="2247769" y="41104"/>
                  </a:lnTo>
                  <a:lnTo>
                    <a:pt x="2201739" y="49595"/>
                  </a:lnTo>
                  <a:lnTo>
                    <a:pt x="2155983" y="58855"/>
                  </a:lnTo>
                  <a:lnTo>
                    <a:pt x="2110508" y="68877"/>
                  </a:lnTo>
                  <a:lnTo>
                    <a:pt x="2065321" y="79653"/>
                  </a:lnTo>
                  <a:lnTo>
                    <a:pt x="2020429" y="91177"/>
                  </a:lnTo>
                  <a:lnTo>
                    <a:pt x="1975839" y="103442"/>
                  </a:lnTo>
                  <a:lnTo>
                    <a:pt x="1931558" y="116441"/>
                  </a:lnTo>
                  <a:lnTo>
                    <a:pt x="1887593" y="130167"/>
                  </a:lnTo>
                  <a:lnTo>
                    <a:pt x="1843951" y="144613"/>
                  </a:lnTo>
                  <a:lnTo>
                    <a:pt x="1800638" y="159771"/>
                  </a:lnTo>
                  <a:lnTo>
                    <a:pt x="1757662" y="175636"/>
                  </a:lnTo>
                  <a:lnTo>
                    <a:pt x="1715030" y="192200"/>
                  </a:lnTo>
                  <a:lnTo>
                    <a:pt x="1672749" y="209455"/>
                  </a:lnTo>
                  <a:lnTo>
                    <a:pt x="1630825" y="227396"/>
                  </a:lnTo>
                  <a:lnTo>
                    <a:pt x="1589266" y="246015"/>
                  </a:lnTo>
                  <a:lnTo>
                    <a:pt x="1548078" y="265305"/>
                  </a:lnTo>
                  <a:lnTo>
                    <a:pt x="1507270" y="285259"/>
                  </a:lnTo>
                  <a:lnTo>
                    <a:pt x="1466846" y="305870"/>
                  </a:lnTo>
                  <a:lnTo>
                    <a:pt x="1426815" y="327132"/>
                  </a:lnTo>
                  <a:lnTo>
                    <a:pt x="1387184" y="349037"/>
                  </a:lnTo>
                  <a:lnTo>
                    <a:pt x="1347959" y="371578"/>
                  </a:lnTo>
                  <a:lnTo>
                    <a:pt x="1309147" y="394749"/>
                  </a:lnTo>
                  <a:lnTo>
                    <a:pt x="1270756" y="418541"/>
                  </a:lnTo>
                  <a:lnTo>
                    <a:pt x="1232792" y="442950"/>
                  </a:lnTo>
                  <a:lnTo>
                    <a:pt x="1195262" y="467967"/>
                  </a:lnTo>
                  <a:lnTo>
                    <a:pt x="1158174" y="493585"/>
                  </a:lnTo>
                  <a:lnTo>
                    <a:pt x="1121534" y="519798"/>
                  </a:lnTo>
                  <a:lnTo>
                    <a:pt x="1085349" y="546598"/>
                  </a:lnTo>
                  <a:lnTo>
                    <a:pt x="1049626" y="573979"/>
                  </a:lnTo>
                  <a:lnTo>
                    <a:pt x="1014372" y="601933"/>
                  </a:lnTo>
                  <a:lnTo>
                    <a:pt x="979594" y="630455"/>
                  </a:lnTo>
                  <a:lnTo>
                    <a:pt x="945300" y="659536"/>
                  </a:lnTo>
                  <a:lnTo>
                    <a:pt x="911495" y="689169"/>
                  </a:lnTo>
                  <a:lnTo>
                    <a:pt x="878188" y="719349"/>
                  </a:lnTo>
                  <a:lnTo>
                    <a:pt x="845384" y="750067"/>
                  </a:lnTo>
                  <a:lnTo>
                    <a:pt x="813091" y="781317"/>
                  </a:lnTo>
                  <a:lnTo>
                    <a:pt x="781317" y="813091"/>
                  </a:lnTo>
                  <a:lnTo>
                    <a:pt x="750067" y="845384"/>
                  </a:lnTo>
                  <a:lnTo>
                    <a:pt x="719349" y="878188"/>
                  </a:lnTo>
                  <a:lnTo>
                    <a:pt x="689169" y="911495"/>
                  </a:lnTo>
                  <a:lnTo>
                    <a:pt x="659536" y="945300"/>
                  </a:lnTo>
                  <a:lnTo>
                    <a:pt x="630455" y="979594"/>
                  </a:lnTo>
                  <a:lnTo>
                    <a:pt x="601933" y="1014372"/>
                  </a:lnTo>
                  <a:lnTo>
                    <a:pt x="573979" y="1049626"/>
                  </a:lnTo>
                  <a:lnTo>
                    <a:pt x="546598" y="1085349"/>
                  </a:lnTo>
                  <a:lnTo>
                    <a:pt x="519798" y="1121534"/>
                  </a:lnTo>
                  <a:lnTo>
                    <a:pt x="493585" y="1158174"/>
                  </a:lnTo>
                  <a:lnTo>
                    <a:pt x="467967" y="1195262"/>
                  </a:lnTo>
                  <a:lnTo>
                    <a:pt x="442950" y="1232792"/>
                  </a:lnTo>
                  <a:lnTo>
                    <a:pt x="418541" y="1270756"/>
                  </a:lnTo>
                  <a:lnTo>
                    <a:pt x="394749" y="1309147"/>
                  </a:lnTo>
                  <a:lnTo>
                    <a:pt x="371578" y="1347959"/>
                  </a:lnTo>
                  <a:lnTo>
                    <a:pt x="349037" y="1387184"/>
                  </a:lnTo>
                  <a:lnTo>
                    <a:pt x="327132" y="1426815"/>
                  </a:lnTo>
                  <a:lnTo>
                    <a:pt x="305870" y="1466846"/>
                  </a:lnTo>
                  <a:lnTo>
                    <a:pt x="285259" y="1507270"/>
                  </a:lnTo>
                  <a:lnTo>
                    <a:pt x="265305" y="1548078"/>
                  </a:lnTo>
                  <a:lnTo>
                    <a:pt x="246015" y="1589266"/>
                  </a:lnTo>
                  <a:lnTo>
                    <a:pt x="227396" y="1630825"/>
                  </a:lnTo>
                  <a:lnTo>
                    <a:pt x="209455" y="1672749"/>
                  </a:lnTo>
                  <a:lnTo>
                    <a:pt x="192200" y="1715030"/>
                  </a:lnTo>
                  <a:lnTo>
                    <a:pt x="175636" y="1757662"/>
                  </a:lnTo>
                  <a:lnTo>
                    <a:pt x="159771" y="1800638"/>
                  </a:lnTo>
                  <a:lnTo>
                    <a:pt x="144613" y="1843951"/>
                  </a:lnTo>
                  <a:lnTo>
                    <a:pt x="130167" y="1887593"/>
                  </a:lnTo>
                  <a:lnTo>
                    <a:pt x="116441" y="1931558"/>
                  </a:lnTo>
                  <a:lnTo>
                    <a:pt x="103442" y="1975839"/>
                  </a:lnTo>
                  <a:lnTo>
                    <a:pt x="91177" y="2020429"/>
                  </a:lnTo>
                  <a:lnTo>
                    <a:pt x="79653" y="2065321"/>
                  </a:lnTo>
                  <a:lnTo>
                    <a:pt x="68877" y="2110508"/>
                  </a:lnTo>
                  <a:lnTo>
                    <a:pt x="58855" y="2155983"/>
                  </a:lnTo>
                  <a:lnTo>
                    <a:pt x="49595" y="2201739"/>
                  </a:lnTo>
                  <a:lnTo>
                    <a:pt x="41104" y="2247769"/>
                  </a:lnTo>
                  <a:lnTo>
                    <a:pt x="33388" y="2294066"/>
                  </a:lnTo>
                  <a:lnTo>
                    <a:pt x="26455" y="2340623"/>
                  </a:lnTo>
                  <a:lnTo>
                    <a:pt x="20311" y="2387433"/>
                  </a:lnTo>
                  <a:lnTo>
                    <a:pt x="14964" y="2434490"/>
                  </a:lnTo>
                  <a:lnTo>
                    <a:pt x="10421" y="2481786"/>
                  </a:lnTo>
                  <a:lnTo>
                    <a:pt x="6688" y="2529314"/>
                  </a:lnTo>
                  <a:lnTo>
                    <a:pt x="3772" y="2577067"/>
                  </a:lnTo>
                  <a:lnTo>
                    <a:pt x="1681" y="2625039"/>
                  </a:lnTo>
                  <a:lnTo>
                    <a:pt x="421" y="2673222"/>
                  </a:lnTo>
                  <a:lnTo>
                    <a:pt x="0" y="2721610"/>
                  </a:lnTo>
                  <a:lnTo>
                    <a:pt x="421" y="2769997"/>
                  </a:lnTo>
                  <a:lnTo>
                    <a:pt x="1681" y="2818179"/>
                  </a:lnTo>
                  <a:lnTo>
                    <a:pt x="3772" y="2866151"/>
                  </a:lnTo>
                  <a:lnTo>
                    <a:pt x="6688" y="2913904"/>
                  </a:lnTo>
                  <a:lnTo>
                    <a:pt x="10421" y="2961431"/>
                  </a:lnTo>
                  <a:lnTo>
                    <a:pt x="14964" y="3008727"/>
                  </a:lnTo>
                  <a:lnTo>
                    <a:pt x="20311" y="3055783"/>
                  </a:lnTo>
                  <a:lnTo>
                    <a:pt x="26455" y="3102593"/>
                  </a:lnTo>
                  <a:lnTo>
                    <a:pt x="33388" y="3149150"/>
                  </a:lnTo>
                  <a:lnTo>
                    <a:pt x="41104" y="3195447"/>
                  </a:lnTo>
                  <a:lnTo>
                    <a:pt x="49595" y="3241476"/>
                  </a:lnTo>
                  <a:lnTo>
                    <a:pt x="58855" y="3287232"/>
                  </a:lnTo>
                  <a:lnTo>
                    <a:pt x="68877" y="3332706"/>
                  </a:lnTo>
                  <a:lnTo>
                    <a:pt x="79653" y="3377893"/>
                  </a:lnTo>
                  <a:lnTo>
                    <a:pt x="91177" y="3422785"/>
                  </a:lnTo>
                  <a:lnTo>
                    <a:pt x="103442" y="3467374"/>
                  </a:lnTo>
                  <a:lnTo>
                    <a:pt x="116441" y="3511655"/>
                  </a:lnTo>
                  <a:lnTo>
                    <a:pt x="130167" y="3555620"/>
                  </a:lnTo>
                  <a:lnTo>
                    <a:pt x="144613" y="3599262"/>
                  </a:lnTo>
                  <a:lnTo>
                    <a:pt x="159771" y="3642574"/>
                  </a:lnTo>
                  <a:lnTo>
                    <a:pt x="175636" y="3685550"/>
                  </a:lnTo>
                  <a:lnTo>
                    <a:pt x="192200" y="3728182"/>
                  </a:lnTo>
                  <a:lnTo>
                    <a:pt x="209455" y="3770463"/>
                  </a:lnTo>
                  <a:lnTo>
                    <a:pt x="227396" y="3812386"/>
                  </a:lnTo>
                  <a:lnTo>
                    <a:pt x="246015" y="3853945"/>
                  </a:lnTo>
                  <a:lnTo>
                    <a:pt x="265305" y="3895133"/>
                  </a:lnTo>
                  <a:lnTo>
                    <a:pt x="285259" y="3935941"/>
                  </a:lnTo>
                  <a:lnTo>
                    <a:pt x="305870" y="3976365"/>
                  </a:lnTo>
                  <a:lnTo>
                    <a:pt x="327132" y="4016395"/>
                  </a:lnTo>
                  <a:lnTo>
                    <a:pt x="349037" y="4056027"/>
                  </a:lnTo>
                  <a:lnTo>
                    <a:pt x="371578" y="4095251"/>
                  </a:lnTo>
                  <a:lnTo>
                    <a:pt x="394749" y="4134063"/>
                  </a:lnTo>
                  <a:lnTo>
                    <a:pt x="418541" y="4172454"/>
                  </a:lnTo>
                  <a:lnTo>
                    <a:pt x="442950" y="4210418"/>
                  </a:lnTo>
                  <a:lnTo>
                    <a:pt x="467967" y="4247947"/>
                  </a:lnTo>
                  <a:lnTo>
                    <a:pt x="493585" y="4285035"/>
                  </a:lnTo>
                  <a:lnTo>
                    <a:pt x="519798" y="4321676"/>
                  </a:lnTo>
                  <a:lnTo>
                    <a:pt x="546598" y="4357860"/>
                  </a:lnTo>
                  <a:lnTo>
                    <a:pt x="573979" y="4393583"/>
                  </a:lnTo>
                  <a:lnTo>
                    <a:pt x="601933" y="4428837"/>
                  </a:lnTo>
                  <a:lnTo>
                    <a:pt x="630455" y="4463614"/>
                  </a:lnTo>
                  <a:lnTo>
                    <a:pt x="659536" y="4497909"/>
                  </a:lnTo>
                  <a:lnTo>
                    <a:pt x="689169" y="4531713"/>
                  </a:lnTo>
                  <a:lnTo>
                    <a:pt x="719349" y="4565020"/>
                  </a:lnTo>
                  <a:lnTo>
                    <a:pt x="750067" y="4597824"/>
                  </a:lnTo>
                  <a:lnTo>
                    <a:pt x="781317" y="4630117"/>
                  </a:lnTo>
                  <a:lnTo>
                    <a:pt x="813091" y="4661891"/>
                  </a:lnTo>
                  <a:lnTo>
                    <a:pt x="845384" y="4693141"/>
                  </a:lnTo>
                  <a:lnTo>
                    <a:pt x="878188" y="4723859"/>
                  </a:lnTo>
                  <a:lnTo>
                    <a:pt x="911495" y="4754038"/>
                  </a:lnTo>
                  <a:lnTo>
                    <a:pt x="945300" y="4783672"/>
                  </a:lnTo>
                  <a:lnTo>
                    <a:pt x="979594" y="4812753"/>
                  </a:lnTo>
                  <a:lnTo>
                    <a:pt x="1014372" y="4841274"/>
                  </a:lnTo>
                  <a:lnTo>
                    <a:pt x="1049626" y="4869228"/>
                  </a:lnTo>
                  <a:lnTo>
                    <a:pt x="1085349" y="4896609"/>
                  </a:lnTo>
                  <a:lnTo>
                    <a:pt x="1121534" y="4923409"/>
                  </a:lnTo>
                  <a:lnTo>
                    <a:pt x="1158174" y="4949622"/>
                  </a:lnTo>
                  <a:lnTo>
                    <a:pt x="1195262" y="4975240"/>
                  </a:lnTo>
                  <a:lnTo>
                    <a:pt x="1232792" y="5000257"/>
                  </a:lnTo>
                  <a:lnTo>
                    <a:pt x="1270756" y="5024665"/>
                  </a:lnTo>
                  <a:lnTo>
                    <a:pt x="1309147" y="5048458"/>
                  </a:lnTo>
                  <a:lnTo>
                    <a:pt x="1347959" y="5071629"/>
                  </a:lnTo>
                  <a:lnTo>
                    <a:pt x="1387184" y="5094170"/>
                  </a:lnTo>
                  <a:lnTo>
                    <a:pt x="1426815" y="5116075"/>
                  </a:lnTo>
                  <a:lnTo>
                    <a:pt x="1466846" y="5137336"/>
                  </a:lnTo>
                  <a:lnTo>
                    <a:pt x="1507270" y="5157948"/>
                  </a:lnTo>
                  <a:lnTo>
                    <a:pt x="1548078" y="5177902"/>
                  </a:lnTo>
                  <a:lnTo>
                    <a:pt x="1589266" y="5197192"/>
                  </a:lnTo>
                  <a:lnTo>
                    <a:pt x="1630825" y="5215811"/>
                  </a:lnTo>
                  <a:lnTo>
                    <a:pt x="1672749" y="5233751"/>
                  </a:lnTo>
                  <a:lnTo>
                    <a:pt x="1715030" y="5251007"/>
                  </a:lnTo>
                  <a:lnTo>
                    <a:pt x="1757662" y="5267570"/>
                  </a:lnTo>
                  <a:lnTo>
                    <a:pt x="1800638" y="5283435"/>
                  </a:lnTo>
                  <a:lnTo>
                    <a:pt x="1843951" y="5298594"/>
                  </a:lnTo>
                  <a:lnTo>
                    <a:pt x="1887593" y="5313039"/>
                  </a:lnTo>
                  <a:lnTo>
                    <a:pt x="1931558" y="5326765"/>
                  </a:lnTo>
                  <a:lnTo>
                    <a:pt x="1975839" y="5339764"/>
                  </a:lnTo>
                  <a:lnTo>
                    <a:pt x="2020429" y="5352029"/>
                  </a:lnTo>
                  <a:lnTo>
                    <a:pt x="2065321" y="5363553"/>
                  </a:lnTo>
                  <a:lnTo>
                    <a:pt x="2110508" y="5374330"/>
                  </a:lnTo>
                  <a:lnTo>
                    <a:pt x="2155983" y="5384351"/>
                  </a:lnTo>
                  <a:lnTo>
                    <a:pt x="2201739" y="5393611"/>
                  </a:lnTo>
                  <a:lnTo>
                    <a:pt x="2247769" y="5402103"/>
                  </a:lnTo>
                  <a:lnTo>
                    <a:pt x="2294066" y="5409819"/>
                  </a:lnTo>
                  <a:lnTo>
                    <a:pt x="2340623" y="5416752"/>
                  </a:lnTo>
                  <a:lnTo>
                    <a:pt x="2387433" y="5422895"/>
                  </a:lnTo>
                  <a:lnTo>
                    <a:pt x="2434490" y="5428242"/>
                  </a:lnTo>
                  <a:lnTo>
                    <a:pt x="2481786" y="5432786"/>
                  </a:lnTo>
                  <a:lnTo>
                    <a:pt x="2529314" y="5436519"/>
                  </a:lnTo>
                  <a:lnTo>
                    <a:pt x="2577067" y="5439434"/>
                  </a:lnTo>
                  <a:lnTo>
                    <a:pt x="2625039" y="5441525"/>
                  </a:lnTo>
                  <a:lnTo>
                    <a:pt x="2673222" y="5442785"/>
                  </a:lnTo>
                  <a:lnTo>
                    <a:pt x="2721610" y="5443207"/>
                  </a:lnTo>
                </a:path>
              </a:pathLst>
            </a:custGeom>
            <a:ln w="38100">
              <a:solidFill>
                <a:srgbClr val="A1D293"/>
              </a:solidFill>
            </a:ln>
          </p:spPr>
          <p:txBody>
            <a:bodyPr wrap="square" lIns="0" tIns="0" rIns="0" bIns="0" rtlCol="0"/>
            <a:lstStyle/>
            <a:p>
              <a:endParaRPr/>
            </a:p>
          </p:txBody>
        </p:sp>
        <p:pic>
          <p:nvPicPr>
            <p:cNvPr id="10" name="object 7">
              <a:extLst>
                <a:ext uri="{FF2B5EF4-FFF2-40B4-BE49-F238E27FC236}">
                  <a16:creationId xmlns:a16="http://schemas.microsoft.com/office/drawing/2014/main" id="{8EF13537-D5EF-48E5-A7B8-BF894C9B50A8}"/>
                </a:ext>
              </a:extLst>
            </p:cNvPr>
            <p:cNvPicPr/>
            <p:nvPr/>
          </p:nvPicPr>
          <p:blipFill>
            <a:blip r:embed="rId2" cstate="print"/>
            <a:stretch>
              <a:fillRect/>
            </a:stretch>
          </p:blipFill>
          <p:spPr>
            <a:xfrm>
              <a:off x="1304156" y="1739279"/>
              <a:ext cx="4420666" cy="4420654"/>
            </a:xfrm>
            <a:prstGeom prst="rect">
              <a:avLst/>
            </a:prstGeom>
          </p:spPr>
        </p:pic>
      </p:grpSp>
    </p:spTree>
    <p:extLst>
      <p:ext uri="{BB962C8B-B14F-4D97-AF65-F5344CB8AC3E}">
        <p14:creationId xmlns:p14="http://schemas.microsoft.com/office/powerpoint/2010/main" val="1101210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95154A2E-D8B2-4FA0-B261-40F0A9DCC4C9}"/>
              </a:ext>
            </a:extLst>
          </p:cNvPr>
          <p:cNvSpPr txBox="1"/>
          <p:nvPr/>
        </p:nvSpPr>
        <p:spPr>
          <a:xfrm>
            <a:off x="596900" y="2477405"/>
            <a:ext cx="2780665" cy="2303780"/>
          </a:xfrm>
          <a:prstGeom prst="rect">
            <a:avLst/>
          </a:prstGeom>
        </p:spPr>
        <p:txBody>
          <a:bodyPr vert="horz" wrap="square" lIns="0" tIns="5080" rIns="0" bIns="0" rtlCol="0">
            <a:spAutoFit/>
          </a:bodyPr>
          <a:lstStyle/>
          <a:p>
            <a:pPr marL="12700" marR="50165">
              <a:lnSpc>
                <a:spcPct val="104200"/>
              </a:lnSpc>
              <a:spcBef>
                <a:spcPts val="40"/>
              </a:spcBef>
            </a:pPr>
            <a:r>
              <a:rPr sz="1200" spc="-85" dirty="0">
                <a:solidFill>
                  <a:srgbClr val="010202"/>
                </a:solidFill>
                <a:latin typeface="Lucida Sans Unicode"/>
                <a:cs typeface="Lucida Sans Unicode"/>
              </a:rPr>
              <a:t>The</a:t>
            </a:r>
            <a:r>
              <a:rPr sz="1200" spc="-35" dirty="0">
                <a:solidFill>
                  <a:srgbClr val="010202"/>
                </a:solidFill>
                <a:latin typeface="Lucida Sans Unicode"/>
                <a:cs typeface="Lucida Sans Unicode"/>
              </a:rPr>
              <a:t> </a:t>
            </a:r>
            <a:r>
              <a:rPr sz="1200" spc="-20" dirty="0">
                <a:solidFill>
                  <a:srgbClr val="010202"/>
                </a:solidFill>
                <a:latin typeface="Lucida Sans Unicode"/>
                <a:cs typeface="Lucida Sans Unicode"/>
              </a:rPr>
              <a:t>Samsara</a:t>
            </a:r>
            <a:r>
              <a:rPr sz="1200" spc="-35" dirty="0">
                <a:solidFill>
                  <a:srgbClr val="010202"/>
                </a:solidFill>
                <a:latin typeface="Lucida Sans Unicode"/>
                <a:cs typeface="Lucida Sans Unicode"/>
              </a:rPr>
              <a:t> </a:t>
            </a:r>
            <a:r>
              <a:rPr sz="1200" spc="-40" dirty="0">
                <a:solidFill>
                  <a:srgbClr val="010202"/>
                </a:solidFill>
                <a:latin typeface="Lucida Sans Unicode"/>
                <a:cs typeface="Lucida Sans Unicode"/>
              </a:rPr>
              <a:t>pedagogical</a:t>
            </a:r>
            <a:r>
              <a:rPr sz="1200" spc="-35" dirty="0">
                <a:solidFill>
                  <a:srgbClr val="010202"/>
                </a:solidFill>
                <a:latin typeface="Lucida Sans Unicode"/>
                <a:cs typeface="Lucida Sans Unicode"/>
              </a:rPr>
              <a:t> </a:t>
            </a:r>
            <a:r>
              <a:rPr sz="1200" spc="-60" dirty="0">
                <a:solidFill>
                  <a:srgbClr val="010202"/>
                </a:solidFill>
                <a:latin typeface="Lucida Sans Unicode"/>
                <a:cs typeface="Lucida Sans Unicode"/>
              </a:rPr>
              <a:t>framework</a:t>
            </a:r>
            <a:r>
              <a:rPr sz="1200" spc="-35" dirty="0">
                <a:solidFill>
                  <a:srgbClr val="010202"/>
                </a:solidFill>
                <a:latin typeface="Lucida Sans Unicode"/>
                <a:cs typeface="Lucida Sans Unicode"/>
              </a:rPr>
              <a:t> </a:t>
            </a:r>
            <a:r>
              <a:rPr sz="1200" spc="-25" dirty="0">
                <a:solidFill>
                  <a:srgbClr val="010202"/>
                </a:solidFill>
                <a:latin typeface="Lucida Sans Unicode"/>
                <a:cs typeface="Lucida Sans Unicode"/>
              </a:rPr>
              <a:t>is </a:t>
            </a:r>
            <a:r>
              <a:rPr sz="1200" spc="-35" dirty="0">
                <a:solidFill>
                  <a:srgbClr val="010202"/>
                </a:solidFill>
                <a:latin typeface="Lucida Sans Unicode"/>
                <a:cs typeface="Lucida Sans Unicode"/>
              </a:rPr>
              <a:t>based</a:t>
            </a:r>
            <a:r>
              <a:rPr sz="1200" spc="-45" dirty="0">
                <a:solidFill>
                  <a:srgbClr val="010202"/>
                </a:solidFill>
                <a:latin typeface="Lucida Sans Unicode"/>
                <a:cs typeface="Lucida Sans Unicode"/>
              </a:rPr>
              <a:t> </a:t>
            </a:r>
            <a:r>
              <a:rPr sz="1200" spc="-65" dirty="0">
                <a:solidFill>
                  <a:srgbClr val="010202"/>
                </a:solidFill>
                <a:latin typeface="Lucida Sans Unicode"/>
                <a:cs typeface="Lucida Sans Unicode"/>
              </a:rPr>
              <a:t>on</a:t>
            </a:r>
            <a:r>
              <a:rPr sz="1200" spc="-45" dirty="0">
                <a:solidFill>
                  <a:srgbClr val="010202"/>
                </a:solidFill>
                <a:latin typeface="Lucida Sans Unicode"/>
                <a:cs typeface="Lucida Sans Unicode"/>
              </a:rPr>
              <a:t> </a:t>
            </a:r>
            <a:r>
              <a:rPr sz="1200" spc="-40" dirty="0">
                <a:solidFill>
                  <a:srgbClr val="010202"/>
                </a:solidFill>
                <a:latin typeface="Lucida Sans Unicode"/>
                <a:cs typeface="Lucida Sans Unicode"/>
              </a:rPr>
              <a:t>three</a:t>
            </a:r>
            <a:r>
              <a:rPr sz="1200" spc="-45" dirty="0">
                <a:solidFill>
                  <a:srgbClr val="010202"/>
                </a:solidFill>
                <a:latin typeface="Lucida Sans Unicode"/>
                <a:cs typeface="Lucida Sans Unicode"/>
              </a:rPr>
              <a:t> </a:t>
            </a:r>
            <a:r>
              <a:rPr sz="1200" spc="-55" dirty="0">
                <a:solidFill>
                  <a:srgbClr val="010202"/>
                </a:solidFill>
                <a:latin typeface="Lucida Sans Unicode"/>
                <a:cs typeface="Lucida Sans Unicode"/>
              </a:rPr>
              <a:t>interconnected</a:t>
            </a:r>
            <a:r>
              <a:rPr sz="1200" spc="-45" dirty="0">
                <a:solidFill>
                  <a:srgbClr val="010202"/>
                </a:solidFill>
                <a:latin typeface="Lucida Sans Unicode"/>
                <a:cs typeface="Lucida Sans Unicode"/>
              </a:rPr>
              <a:t> </a:t>
            </a:r>
            <a:r>
              <a:rPr sz="1200" spc="-25" dirty="0">
                <a:solidFill>
                  <a:srgbClr val="010202"/>
                </a:solidFill>
                <a:latin typeface="Lucida Sans Unicode"/>
                <a:cs typeface="Lucida Sans Unicode"/>
              </a:rPr>
              <a:t>theories </a:t>
            </a:r>
            <a:r>
              <a:rPr sz="1200" spc="-60" dirty="0">
                <a:solidFill>
                  <a:srgbClr val="010202"/>
                </a:solidFill>
                <a:latin typeface="Lucida Sans Unicode"/>
                <a:cs typeface="Lucida Sans Unicode"/>
              </a:rPr>
              <a:t>of</a:t>
            </a:r>
            <a:r>
              <a:rPr sz="1200" spc="-30" dirty="0">
                <a:solidFill>
                  <a:srgbClr val="010202"/>
                </a:solidFill>
                <a:latin typeface="Lucida Sans Unicode"/>
                <a:cs typeface="Lucida Sans Unicode"/>
              </a:rPr>
              <a:t> </a:t>
            </a:r>
            <a:r>
              <a:rPr sz="1200" spc="-35" dirty="0">
                <a:solidFill>
                  <a:srgbClr val="010202"/>
                </a:solidFill>
                <a:latin typeface="Lucida Sans Unicode"/>
                <a:cs typeface="Lucida Sans Unicode"/>
              </a:rPr>
              <a:t>learning:</a:t>
            </a:r>
            <a:r>
              <a:rPr sz="1200" spc="-25" dirty="0">
                <a:solidFill>
                  <a:srgbClr val="010202"/>
                </a:solidFill>
                <a:latin typeface="Lucida Sans Unicode"/>
                <a:cs typeface="Lucida Sans Unicode"/>
              </a:rPr>
              <a:t> </a:t>
            </a:r>
            <a:r>
              <a:rPr sz="1200" spc="-65" dirty="0">
                <a:solidFill>
                  <a:srgbClr val="010202"/>
                </a:solidFill>
                <a:latin typeface="Lucida Sans Unicode"/>
                <a:cs typeface="Lucida Sans Unicode"/>
              </a:rPr>
              <a:t>Constructivism,</a:t>
            </a:r>
            <a:r>
              <a:rPr sz="1200" spc="-30" dirty="0">
                <a:solidFill>
                  <a:srgbClr val="010202"/>
                </a:solidFill>
                <a:latin typeface="Lucida Sans Unicode"/>
                <a:cs typeface="Lucida Sans Unicode"/>
              </a:rPr>
              <a:t> </a:t>
            </a:r>
            <a:r>
              <a:rPr sz="1200" spc="-10" dirty="0">
                <a:solidFill>
                  <a:srgbClr val="010202"/>
                </a:solidFill>
                <a:latin typeface="Lucida Sans Unicode"/>
                <a:cs typeface="Lucida Sans Unicode"/>
              </a:rPr>
              <a:t>Social </a:t>
            </a:r>
            <a:r>
              <a:rPr sz="1200" spc="-65" dirty="0">
                <a:solidFill>
                  <a:srgbClr val="010202"/>
                </a:solidFill>
                <a:latin typeface="Lucida Sans Unicode"/>
                <a:cs typeface="Lucida Sans Unicode"/>
              </a:rPr>
              <a:t>Constructivism,</a:t>
            </a:r>
            <a:r>
              <a:rPr sz="1200" spc="-10" dirty="0">
                <a:solidFill>
                  <a:srgbClr val="010202"/>
                </a:solidFill>
                <a:latin typeface="Lucida Sans Unicode"/>
                <a:cs typeface="Lucida Sans Unicode"/>
              </a:rPr>
              <a:t> </a:t>
            </a:r>
            <a:r>
              <a:rPr sz="1200" spc="-45" dirty="0">
                <a:solidFill>
                  <a:srgbClr val="010202"/>
                </a:solidFill>
                <a:latin typeface="Lucida Sans Unicode"/>
                <a:cs typeface="Lucida Sans Unicode"/>
              </a:rPr>
              <a:t>and</a:t>
            </a:r>
            <a:r>
              <a:rPr sz="1200" spc="-10" dirty="0">
                <a:solidFill>
                  <a:srgbClr val="010202"/>
                </a:solidFill>
                <a:latin typeface="Lucida Sans Unicode"/>
                <a:cs typeface="Lucida Sans Unicode"/>
              </a:rPr>
              <a:t> Constructionism.</a:t>
            </a:r>
            <a:endParaRPr sz="1200" dirty="0">
              <a:latin typeface="Lucida Sans Unicode"/>
              <a:cs typeface="Lucida Sans Unicode"/>
            </a:endParaRPr>
          </a:p>
          <a:p>
            <a:pPr marL="12700" marR="120014">
              <a:lnSpc>
                <a:spcPct val="104200"/>
              </a:lnSpc>
            </a:pPr>
            <a:r>
              <a:rPr sz="1200" spc="-80" dirty="0">
                <a:solidFill>
                  <a:srgbClr val="010202"/>
                </a:solidFill>
                <a:latin typeface="Lucida Sans Unicode"/>
                <a:cs typeface="Lucida Sans Unicode"/>
              </a:rPr>
              <a:t>It</a:t>
            </a:r>
            <a:r>
              <a:rPr sz="1200" spc="-40" dirty="0">
                <a:solidFill>
                  <a:srgbClr val="010202"/>
                </a:solidFill>
                <a:latin typeface="Lucida Sans Unicode"/>
                <a:cs typeface="Lucida Sans Unicode"/>
              </a:rPr>
              <a:t> </a:t>
            </a:r>
            <a:r>
              <a:rPr sz="1200" spc="-55" dirty="0">
                <a:solidFill>
                  <a:srgbClr val="010202"/>
                </a:solidFill>
                <a:latin typeface="Lucida Sans Unicode"/>
                <a:cs typeface="Lucida Sans Unicode"/>
              </a:rPr>
              <a:t>proposes</a:t>
            </a:r>
            <a:r>
              <a:rPr sz="1200" spc="-40" dirty="0">
                <a:solidFill>
                  <a:srgbClr val="010202"/>
                </a:solidFill>
                <a:latin typeface="Lucida Sans Unicode"/>
                <a:cs typeface="Lucida Sans Unicode"/>
              </a:rPr>
              <a:t> </a:t>
            </a:r>
            <a:r>
              <a:rPr sz="1200" spc="-55" dirty="0">
                <a:solidFill>
                  <a:srgbClr val="010202"/>
                </a:solidFill>
                <a:latin typeface="Lucida Sans Unicode"/>
                <a:cs typeface="Lucida Sans Unicode"/>
              </a:rPr>
              <a:t>that</a:t>
            </a:r>
            <a:r>
              <a:rPr sz="1200" spc="-40" dirty="0">
                <a:solidFill>
                  <a:srgbClr val="010202"/>
                </a:solidFill>
                <a:latin typeface="Lucida Sans Unicode"/>
                <a:cs typeface="Lucida Sans Unicode"/>
              </a:rPr>
              <a:t> </a:t>
            </a:r>
            <a:r>
              <a:rPr sz="1200" spc="-55" dirty="0">
                <a:solidFill>
                  <a:srgbClr val="010202"/>
                </a:solidFill>
                <a:latin typeface="Lucida Sans Unicode"/>
                <a:cs typeface="Lucida Sans Unicode"/>
              </a:rPr>
              <a:t>knowledge</a:t>
            </a:r>
            <a:r>
              <a:rPr sz="1200" spc="-40" dirty="0">
                <a:solidFill>
                  <a:srgbClr val="010202"/>
                </a:solidFill>
                <a:latin typeface="Lucida Sans Unicode"/>
                <a:cs typeface="Lucida Sans Unicode"/>
              </a:rPr>
              <a:t> </a:t>
            </a:r>
            <a:r>
              <a:rPr sz="1200" spc="-50" dirty="0">
                <a:solidFill>
                  <a:srgbClr val="010202"/>
                </a:solidFill>
                <a:latin typeface="Lucida Sans Unicode"/>
                <a:cs typeface="Lucida Sans Unicode"/>
              </a:rPr>
              <a:t>is</a:t>
            </a:r>
            <a:r>
              <a:rPr sz="1200" spc="-40" dirty="0">
                <a:solidFill>
                  <a:srgbClr val="010202"/>
                </a:solidFill>
                <a:latin typeface="Lucida Sans Unicode"/>
                <a:cs typeface="Lucida Sans Unicode"/>
              </a:rPr>
              <a:t> </a:t>
            </a:r>
            <a:r>
              <a:rPr sz="1200" spc="-10" dirty="0">
                <a:solidFill>
                  <a:srgbClr val="010202"/>
                </a:solidFill>
                <a:latin typeface="Lucida Sans Unicode"/>
                <a:cs typeface="Lucida Sans Unicode"/>
              </a:rPr>
              <a:t>actively </a:t>
            </a:r>
            <a:r>
              <a:rPr sz="1200" spc="-60" dirty="0">
                <a:solidFill>
                  <a:srgbClr val="010202"/>
                </a:solidFill>
                <a:latin typeface="Lucida Sans Unicode"/>
                <a:cs typeface="Lucida Sans Unicode"/>
              </a:rPr>
              <a:t>constructed</a:t>
            </a:r>
            <a:r>
              <a:rPr sz="1200" spc="-40" dirty="0">
                <a:solidFill>
                  <a:srgbClr val="010202"/>
                </a:solidFill>
                <a:latin typeface="Lucida Sans Unicode"/>
                <a:cs typeface="Lucida Sans Unicode"/>
              </a:rPr>
              <a:t> </a:t>
            </a:r>
            <a:r>
              <a:rPr sz="1200" spc="-55" dirty="0">
                <a:solidFill>
                  <a:srgbClr val="010202"/>
                </a:solidFill>
                <a:latin typeface="Lucida Sans Unicode"/>
                <a:cs typeface="Lucida Sans Unicode"/>
              </a:rPr>
              <a:t>through</a:t>
            </a:r>
            <a:r>
              <a:rPr sz="1200" spc="-35" dirty="0">
                <a:solidFill>
                  <a:srgbClr val="010202"/>
                </a:solidFill>
                <a:latin typeface="Lucida Sans Unicode"/>
                <a:cs typeface="Lucida Sans Unicode"/>
              </a:rPr>
              <a:t> </a:t>
            </a:r>
            <a:r>
              <a:rPr sz="1200" spc="-55" dirty="0">
                <a:solidFill>
                  <a:srgbClr val="010202"/>
                </a:solidFill>
                <a:latin typeface="Lucida Sans Unicode"/>
                <a:cs typeface="Lucida Sans Unicode"/>
              </a:rPr>
              <a:t>direct</a:t>
            </a:r>
            <a:r>
              <a:rPr sz="1200" spc="-40" dirty="0">
                <a:solidFill>
                  <a:srgbClr val="010202"/>
                </a:solidFill>
                <a:latin typeface="Lucida Sans Unicode"/>
                <a:cs typeface="Lucida Sans Unicode"/>
              </a:rPr>
              <a:t> </a:t>
            </a:r>
            <a:r>
              <a:rPr sz="1200" spc="-55" dirty="0">
                <a:solidFill>
                  <a:srgbClr val="010202"/>
                </a:solidFill>
                <a:latin typeface="Lucida Sans Unicode"/>
                <a:cs typeface="Lucida Sans Unicode"/>
              </a:rPr>
              <a:t>experience, interaction</a:t>
            </a:r>
            <a:r>
              <a:rPr sz="1200" spc="-40" dirty="0">
                <a:solidFill>
                  <a:srgbClr val="010202"/>
                </a:solidFill>
                <a:latin typeface="Lucida Sans Unicode"/>
                <a:cs typeface="Lucida Sans Unicode"/>
              </a:rPr>
              <a:t> </a:t>
            </a:r>
            <a:r>
              <a:rPr sz="1200" spc="-70" dirty="0">
                <a:solidFill>
                  <a:srgbClr val="010202"/>
                </a:solidFill>
                <a:latin typeface="Lucida Sans Unicode"/>
                <a:cs typeface="Lucida Sans Unicode"/>
              </a:rPr>
              <a:t>with</a:t>
            </a:r>
            <a:r>
              <a:rPr sz="1200" spc="-40" dirty="0">
                <a:solidFill>
                  <a:srgbClr val="010202"/>
                </a:solidFill>
                <a:latin typeface="Lucida Sans Unicode"/>
                <a:cs typeface="Lucida Sans Unicode"/>
              </a:rPr>
              <a:t> </a:t>
            </a:r>
            <a:r>
              <a:rPr sz="1200" spc="-70" dirty="0">
                <a:solidFill>
                  <a:srgbClr val="010202"/>
                </a:solidFill>
                <a:latin typeface="Lucida Sans Unicode"/>
                <a:cs typeface="Lucida Sans Unicode"/>
              </a:rPr>
              <a:t>others,</a:t>
            </a:r>
            <a:r>
              <a:rPr sz="1200" spc="-40" dirty="0">
                <a:solidFill>
                  <a:srgbClr val="010202"/>
                </a:solidFill>
                <a:latin typeface="Lucida Sans Unicode"/>
                <a:cs typeface="Lucida Sans Unicode"/>
              </a:rPr>
              <a:t> </a:t>
            </a:r>
            <a:r>
              <a:rPr sz="1200" spc="-45" dirty="0">
                <a:solidFill>
                  <a:srgbClr val="010202"/>
                </a:solidFill>
                <a:latin typeface="Lucida Sans Unicode"/>
                <a:cs typeface="Lucida Sans Unicode"/>
              </a:rPr>
              <a:t>using</a:t>
            </a:r>
            <a:r>
              <a:rPr sz="1200" spc="-40" dirty="0">
                <a:solidFill>
                  <a:srgbClr val="010202"/>
                </a:solidFill>
                <a:latin typeface="Lucida Sans Unicode"/>
                <a:cs typeface="Lucida Sans Unicode"/>
              </a:rPr>
              <a:t> </a:t>
            </a:r>
            <a:r>
              <a:rPr sz="1200" spc="-10" dirty="0">
                <a:solidFill>
                  <a:srgbClr val="010202"/>
                </a:solidFill>
                <a:latin typeface="Lucida Sans Unicode"/>
                <a:cs typeface="Lucida Sans Unicode"/>
              </a:rPr>
              <a:t>tools</a:t>
            </a:r>
            <a:r>
              <a:rPr sz="1200" spc="500" dirty="0">
                <a:solidFill>
                  <a:srgbClr val="010202"/>
                </a:solidFill>
                <a:latin typeface="Lucida Sans Unicode"/>
                <a:cs typeface="Lucida Sans Unicode"/>
              </a:rPr>
              <a:t> </a:t>
            </a:r>
            <a:r>
              <a:rPr sz="1200" spc="-45" dirty="0">
                <a:solidFill>
                  <a:srgbClr val="010202"/>
                </a:solidFill>
                <a:latin typeface="Lucida Sans Unicode"/>
                <a:cs typeface="Lucida Sans Unicode"/>
              </a:rPr>
              <a:t>and </a:t>
            </a:r>
            <a:r>
              <a:rPr sz="1200" spc="-40" dirty="0">
                <a:solidFill>
                  <a:srgbClr val="010202"/>
                </a:solidFill>
                <a:latin typeface="Lucida Sans Unicode"/>
                <a:cs typeface="Lucida Sans Unicode"/>
              </a:rPr>
              <a:t>technology</a:t>
            </a:r>
            <a:r>
              <a:rPr sz="1200" spc="-45" dirty="0">
                <a:solidFill>
                  <a:srgbClr val="010202"/>
                </a:solidFill>
                <a:latin typeface="Lucida Sans Unicode"/>
                <a:cs typeface="Lucida Sans Unicode"/>
              </a:rPr>
              <a:t> </a:t>
            </a:r>
            <a:r>
              <a:rPr sz="1200" spc="-50" dirty="0">
                <a:solidFill>
                  <a:srgbClr val="010202"/>
                </a:solidFill>
                <a:latin typeface="Lucida Sans Unicode"/>
                <a:cs typeface="Lucida Sans Unicode"/>
              </a:rPr>
              <a:t>in</a:t>
            </a:r>
            <a:r>
              <a:rPr sz="1200" spc="-45" dirty="0">
                <a:solidFill>
                  <a:srgbClr val="010202"/>
                </a:solidFill>
                <a:latin typeface="Lucida Sans Unicode"/>
                <a:cs typeface="Lucida Sans Unicode"/>
              </a:rPr>
              <a:t> the </a:t>
            </a:r>
            <a:r>
              <a:rPr sz="1200" spc="-50" dirty="0">
                <a:solidFill>
                  <a:srgbClr val="010202"/>
                </a:solidFill>
                <a:latin typeface="Lucida Sans Unicode"/>
                <a:cs typeface="Lucida Sans Unicode"/>
              </a:rPr>
              <a:t>creation</a:t>
            </a:r>
            <a:r>
              <a:rPr sz="1200" spc="-45" dirty="0">
                <a:solidFill>
                  <a:srgbClr val="010202"/>
                </a:solidFill>
                <a:latin typeface="Lucida Sans Unicode"/>
                <a:cs typeface="Lucida Sans Unicode"/>
              </a:rPr>
              <a:t> </a:t>
            </a:r>
            <a:r>
              <a:rPr sz="1200" spc="-60" dirty="0">
                <a:solidFill>
                  <a:srgbClr val="010202"/>
                </a:solidFill>
                <a:latin typeface="Lucida Sans Unicode"/>
                <a:cs typeface="Lucida Sans Unicode"/>
              </a:rPr>
              <a:t>of</a:t>
            </a:r>
            <a:r>
              <a:rPr sz="1200" spc="-45" dirty="0">
                <a:solidFill>
                  <a:srgbClr val="010202"/>
                </a:solidFill>
                <a:latin typeface="Lucida Sans Unicode"/>
                <a:cs typeface="Lucida Sans Unicode"/>
              </a:rPr>
              <a:t> </a:t>
            </a:r>
            <a:r>
              <a:rPr sz="1200" spc="-50" dirty="0">
                <a:solidFill>
                  <a:srgbClr val="010202"/>
                </a:solidFill>
                <a:latin typeface="Lucida Sans Unicode"/>
                <a:cs typeface="Lucida Sans Unicode"/>
              </a:rPr>
              <a:t>a </a:t>
            </a:r>
            <a:r>
              <a:rPr sz="1200" spc="-35" dirty="0">
                <a:solidFill>
                  <a:srgbClr val="010202"/>
                </a:solidFill>
                <a:latin typeface="Lucida Sans Unicode"/>
                <a:cs typeface="Lucida Sans Unicode"/>
              </a:rPr>
              <a:t>meaningful</a:t>
            </a:r>
            <a:r>
              <a:rPr sz="1200" spc="-45" dirty="0">
                <a:solidFill>
                  <a:srgbClr val="010202"/>
                </a:solidFill>
                <a:latin typeface="Lucida Sans Unicode"/>
                <a:cs typeface="Lucida Sans Unicode"/>
              </a:rPr>
              <a:t> </a:t>
            </a:r>
            <a:r>
              <a:rPr sz="1200" spc="-25" dirty="0">
                <a:solidFill>
                  <a:srgbClr val="010202"/>
                </a:solidFill>
                <a:latin typeface="Lucida Sans Unicode"/>
                <a:cs typeface="Lucida Sans Unicode"/>
              </a:rPr>
              <a:t>artifact(s)</a:t>
            </a:r>
            <a:r>
              <a:rPr sz="1200" spc="-45" dirty="0">
                <a:solidFill>
                  <a:srgbClr val="010202"/>
                </a:solidFill>
                <a:latin typeface="Lucida Sans Unicode"/>
                <a:cs typeface="Lucida Sans Unicode"/>
              </a:rPr>
              <a:t> </a:t>
            </a:r>
            <a:r>
              <a:rPr sz="1200" spc="-55" dirty="0">
                <a:solidFill>
                  <a:srgbClr val="010202"/>
                </a:solidFill>
                <a:latin typeface="Lucida Sans Unicode"/>
                <a:cs typeface="Lucida Sans Unicode"/>
              </a:rPr>
              <a:t>that</a:t>
            </a:r>
            <a:r>
              <a:rPr sz="1200" spc="-45" dirty="0">
                <a:solidFill>
                  <a:srgbClr val="010202"/>
                </a:solidFill>
                <a:latin typeface="Lucida Sans Unicode"/>
                <a:cs typeface="Lucida Sans Unicode"/>
              </a:rPr>
              <a:t> </a:t>
            </a:r>
            <a:r>
              <a:rPr sz="1200" spc="-55" dirty="0">
                <a:solidFill>
                  <a:srgbClr val="010202"/>
                </a:solidFill>
                <a:latin typeface="Lucida Sans Unicode"/>
                <a:cs typeface="Lucida Sans Unicode"/>
              </a:rPr>
              <a:t>others</a:t>
            </a:r>
            <a:r>
              <a:rPr sz="1200" spc="-40" dirty="0">
                <a:solidFill>
                  <a:srgbClr val="010202"/>
                </a:solidFill>
                <a:latin typeface="Lucida Sans Unicode"/>
                <a:cs typeface="Lucida Sans Unicode"/>
              </a:rPr>
              <a:t> </a:t>
            </a:r>
            <a:r>
              <a:rPr sz="1200" spc="-20" dirty="0">
                <a:solidFill>
                  <a:srgbClr val="010202"/>
                </a:solidFill>
                <a:latin typeface="Lucida Sans Unicode"/>
                <a:cs typeface="Lucida Sans Unicode"/>
              </a:rPr>
              <a:t>will</a:t>
            </a:r>
            <a:endParaRPr sz="1200" dirty="0">
              <a:latin typeface="Lucida Sans Unicode"/>
              <a:cs typeface="Lucida Sans Unicode"/>
            </a:endParaRPr>
          </a:p>
          <a:p>
            <a:pPr marL="12700" marR="5080">
              <a:lnSpc>
                <a:spcPct val="104200"/>
              </a:lnSpc>
            </a:pPr>
            <a:r>
              <a:rPr sz="1200" spc="-60" dirty="0">
                <a:solidFill>
                  <a:srgbClr val="010202"/>
                </a:solidFill>
                <a:latin typeface="Lucida Sans Unicode"/>
                <a:cs typeface="Lucida Sans Unicode"/>
              </a:rPr>
              <a:t>see,</a:t>
            </a:r>
            <a:r>
              <a:rPr sz="1200" spc="-45" dirty="0">
                <a:solidFill>
                  <a:srgbClr val="010202"/>
                </a:solidFill>
                <a:latin typeface="Lucida Sans Unicode"/>
                <a:cs typeface="Lucida Sans Unicode"/>
              </a:rPr>
              <a:t> </a:t>
            </a:r>
            <a:r>
              <a:rPr sz="1200" spc="-75" dirty="0">
                <a:solidFill>
                  <a:srgbClr val="010202"/>
                </a:solidFill>
                <a:latin typeface="Lucida Sans Unicode"/>
                <a:cs typeface="Lucida Sans Unicode"/>
              </a:rPr>
              <a:t>use,</a:t>
            </a:r>
            <a:r>
              <a:rPr sz="1200" spc="-40" dirty="0">
                <a:solidFill>
                  <a:srgbClr val="010202"/>
                </a:solidFill>
                <a:latin typeface="Lucida Sans Unicode"/>
                <a:cs typeface="Lucida Sans Unicode"/>
              </a:rPr>
              <a:t> </a:t>
            </a:r>
            <a:r>
              <a:rPr sz="1200" spc="-55" dirty="0">
                <a:solidFill>
                  <a:srgbClr val="010202"/>
                </a:solidFill>
                <a:latin typeface="Lucida Sans Unicode"/>
                <a:cs typeface="Lucida Sans Unicode"/>
              </a:rPr>
              <a:t>or</a:t>
            </a:r>
            <a:r>
              <a:rPr sz="1200" spc="-40" dirty="0">
                <a:solidFill>
                  <a:srgbClr val="010202"/>
                </a:solidFill>
                <a:latin typeface="Lucida Sans Unicode"/>
                <a:cs typeface="Lucida Sans Unicode"/>
              </a:rPr>
              <a:t> </a:t>
            </a:r>
            <a:r>
              <a:rPr sz="1200" spc="-65" dirty="0">
                <a:solidFill>
                  <a:srgbClr val="010202"/>
                </a:solidFill>
                <a:latin typeface="Lucida Sans Unicode"/>
                <a:cs typeface="Lucida Sans Unicode"/>
              </a:rPr>
              <a:t>critique.</a:t>
            </a:r>
            <a:r>
              <a:rPr sz="1200" spc="-40" dirty="0">
                <a:solidFill>
                  <a:srgbClr val="010202"/>
                </a:solidFill>
                <a:latin typeface="Lucida Sans Unicode"/>
                <a:cs typeface="Lucida Sans Unicode"/>
              </a:rPr>
              <a:t> </a:t>
            </a:r>
            <a:r>
              <a:rPr sz="1200" spc="-65" dirty="0">
                <a:solidFill>
                  <a:srgbClr val="010202"/>
                </a:solidFill>
                <a:latin typeface="Lucida Sans Unicode"/>
                <a:cs typeface="Lucida Sans Unicode"/>
              </a:rPr>
              <a:t>These</a:t>
            </a:r>
            <a:r>
              <a:rPr sz="1200" spc="-40" dirty="0">
                <a:solidFill>
                  <a:srgbClr val="010202"/>
                </a:solidFill>
                <a:latin typeface="Lucida Sans Unicode"/>
                <a:cs typeface="Lucida Sans Unicode"/>
              </a:rPr>
              <a:t> </a:t>
            </a:r>
            <a:r>
              <a:rPr sz="1200" spc="-50" dirty="0">
                <a:solidFill>
                  <a:srgbClr val="010202"/>
                </a:solidFill>
                <a:latin typeface="Lucida Sans Unicode"/>
                <a:cs typeface="Lucida Sans Unicode"/>
              </a:rPr>
              <a:t>theories</a:t>
            </a:r>
            <a:r>
              <a:rPr sz="1200" spc="-40" dirty="0">
                <a:solidFill>
                  <a:srgbClr val="010202"/>
                </a:solidFill>
                <a:latin typeface="Lucida Sans Unicode"/>
                <a:cs typeface="Lucida Sans Unicode"/>
              </a:rPr>
              <a:t> </a:t>
            </a:r>
            <a:r>
              <a:rPr sz="1200" spc="-35" dirty="0">
                <a:solidFill>
                  <a:srgbClr val="010202"/>
                </a:solidFill>
                <a:latin typeface="Lucida Sans Unicode"/>
                <a:cs typeface="Lucida Sans Unicode"/>
              </a:rPr>
              <a:t>offer </a:t>
            </a:r>
            <a:r>
              <a:rPr sz="1200" spc="-50" dirty="0">
                <a:solidFill>
                  <a:srgbClr val="010202"/>
                </a:solidFill>
                <a:latin typeface="Lucida Sans Unicode"/>
                <a:cs typeface="Lucida Sans Unicode"/>
              </a:rPr>
              <a:t>insight</a:t>
            </a:r>
            <a:r>
              <a:rPr sz="1200" spc="-45" dirty="0">
                <a:solidFill>
                  <a:srgbClr val="010202"/>
                </a:solidFill>
                <a:latin typeface="Lucida Sans Unicode"/>
                <a:cs typeface="Lucida Sans Unicode"/>
              </a:rPr>
              <a:t> </a:t>
            </a:r>
            <a:r>
              <a:rPr sz="1200" spc="-60" dirty="0">
                <a:solidFill>
                  <a:srgbClr val="010202"/>
                </a:solidFill>
                <a:latin typeface="Lucida Sans Unicode"/>
                <a:cs typeface="Lucida Sans Unicode"/>
              </a:rPr>
              <a:t>into</a:t>
            </a:r>
            <a:r>
              <a:rPr sz="1200" spc="-45" dirty="0">
                <a:solidFill>
                  <a:srgbClr val="010202"/>
                </a:solidFill>
                <a:latin typeface="Lucida Sans Unicode"/>
                <a:cs typeface="Lucida Sans Unicode"/>
              </a:rPr>
              <a:t> </a:t>
            </a:r>
            <a:r>
              <a:rPr sz="1200" spc="-40" dirty="0">
                <a:solidFill>
                  <a:srgbClr val="010202"/>
                </a:solidFill>
                <a:latin typeface="Lucida Sans Unicode"/>
                <a:cs typeface="Lucida Sans Unicode"/>
              </a:rPr>
              <a:t>learning </a:t>
            </a:r>
            <a:r>
              <a:rPr sz="1200" spc="-45" dirty="0">
                <a:solidFill>
                  <a:srgbClr val="010202"/>
                </a:solidFill>
                <a:latin typeface="Lucida Sans Unicode"/>
                <a:cs typeface="Lucida Sans Unicode"/>
              </a:rPr>
              <a:t>and </a:t>
            </a:r>
            <a:r>
              <a:rPr sz="1200" spc="-10" dirty="0">
                <a:solidFill>
                  <a:srgbClr val="010202"/>
                </a:solidFill>
                <a:latin typeface="Lucida Sans Unicode"/>
                <a:cs typeface="Lucida Sans Unicode"/>
              </a:rPr>
              <a:t>development </a:t>
            </a:r>
            <a:r>
              <a:rPr sz="1200" spc="-60" dirty="0">
                <a:solidFill>
                  <a:srgbClr val="010202"/>
                </a:solidFill>
                <a:latin typeface="Lucida Sans Unicode"/>
                <a:cs typeface="Lucida Sans Unicode"/>
              </a:rPr>
              <a:t>throughout</a:t>
            </a:r>
            <a:r>
              <a:rPr sz="1200" spc="-30" dirty="0">
                <a:solidFill>
                  <a:srgbClr val="010202"/>
                </a:solidFill>
                <a:latin typeface="Lucida Sans Unicode"/>
                <a:cs typeface="Lucida Sans Unicode"/>
              </a:rPr>
              <a:t> </a:t>
            </a:r>
            <a:r>
              <a:rPr sz="1200" spc="-40" dirty="0">
                <a:solidFill>
                  <a:srgbClr val="010202"/>
                </a:solidFill>
                <a:latin typeface="Lucida Sans Unicode"/>
                <a:cs typeface="Lucida Sans Unicode"/>
              </a:rPr>
              <a:t>an</a:t>
            </a:r>
            <a:r>
              <a:rPr sz="1200" spc="-30" dirty="0">
                <a:solidFill>
                  <a:srgbClr val="010202"/>
                </a:solidFill>
                <a:latin typeface="Lucida Sans Unicode"/>
                <a:cs typeface="Lucida Sans Unicode"/>
              </a:rPr>
              <a:t> </a:t>
            </a:r>
            <a:r>
              <a:rPr sz="1200" spc="-50" dirty="0">
                <a:solidFill>
                  <a:srgbClr val="010202"/>
                </a:solidFill>
                <a:latin typeface="Lucida Sans Unicode"/>
                <a:cs typeface="Lucida Sans Unicode"/>
              </a:rPr>
              <a:t>individual’s</a:t>
            </a:r>
            <a:r>
              <a:rPr sz="1200" spc="-30" dirty="0">
                <a:solidFill>
                  <a:srgbClr val="010202"/>
                </a:solidFill>
                <a:latin typeface="Lucida Sans Unicode"/>
                <a:cs typeface="Lucida Sans Unicode"/>
              </a:rPr>
              <a:t> </a:t>
            </a:r>
            <a:r>
              <a:rPr sz="1200" spc="-10" dirty="0">
                <a:solidFill>
                  <a:srgbClr val="010202"/>
                </a:solidFill>
                <a:latin typeface="Lucida Sans Unicode"/>
                <a:cs typeface="Lucida Sans Unicode"/>
              </a:rPr>
              <a:t>lifespan.</a:t>
            </a:r>
            <a:endParaRPr sz="1200" dirty="0">
              <a:latin typeface="Lucida Sans Unicode"/>
              <a:cs typeface="Lucida Sans Unicode"/>
            </a:endParaRPr>
          </a:p>
        </p:txBody>
      </p:sp>
      <p:sp>
        <p:nvSpPr>
          <p:cNvPr id="11" name="object 3">
            <a:extLst>
              <a:ext uri="{FF2B5EF4-FFF2-40B4-BE49-F238E27FC236}">
                <a16:creationId xmlns:a16="http://schemas.microsoft.com/office/drawing/2014/main" id="{422B1D29-D6D9-4E19-9BF3-B0B4024C0DC6}"/>
              </a:ext>
            </a:extLst>
          </p:cNvPr>
          <p:cNvSpPr txBox="1"/>
          <p:nvPr/>
        </p:nvSpPr>
        <p:spPr>
          <a:xfrm>
            <a:off x="3805299" y="2477405"/>
            <a:ext cx="2874645" cy="1922780"/>
          </a:xfrm>
          <a:prstGeom prst="rect">
            <a:avLst/>
          </a:prstGeom>
        </p:spPr>
        <p:txBody>
          <a:bodyPr vert="horz" wrap="square" lIns="0" tIns="5080" rIns="0" bIns="0" rtlCol="0">
            <a:spAutoFit/>
          </a:bodyPr>
          <a:lstStyle/>
          <a:p>
            <a:pPr marL="12700" marR="5080">
              <a:lnSpc>
                <a:spcPct val="104200"/>
              </a:lnSpc>
              <a:spcBef>
                <a:spcPts val="40"/>
              </a:spcBef>
            </a:pPr>
            <a:r>
              <a:rPr sz="1200" spc="-20" dirty="0">
                <a:solidFill>
                  <a:srgbClr val="010202"/>
                </a:solidFill>
                <a:latin typeface="Lucida Sans Unicode"/>
                <a:cs typeface="Lucida Sans Unicode"/>
              </a:rPr>
              <a:t>Samsara</a:t>
            </a:r>
            <a:r>
              <a:rPr sz="1200" spc="-35" dirty="0">
                <a:solidFill>
                  <a:srgbClr val="010202"/>
                </a:solidFill>
                <a:latin typeface="Lucida Sans Unicode"/>
                <a:cs typeface="Lucida Sans Unicode"/>
              </a:rPr>
              <a:t> </a:t>
            </a:r>
            <a:r>
              <a:rPr sz="1200" spc="-50" dirty="0">
                <a:solidFill>
                  <a:srgbClr val="010202"/>
                </a:solidFill>
                <a:latin typeface="Lucida Sans Unicode"/>
                <a:cs typeface="Lucida Sans Unicode"/>
              </a:rPr>
              <a:t>has</a:t>
            </a:r>
            <a:r>
              <a:rPr sz="1200" spc="-35" dirty="0">
                <a:solidFill>
                  <a:srgbClr val="010202"/>
                </a:solidFill>
                <a:latin typeface="Lucida Sans Unicode"/>
                <a:cs typeface="Lucida Sans Unicode"/>
              </a:rPr>
              <a:t> </a:t>
            </a:r>
            <a:r>
              <a:rPr sz="1200" spc="-50" dirty="0">
                <a:solidFill>
                  <a:srgbClr val="010202"/>
                </a:solidFill>
                <a:latin typeface="Lucida Sans Unicode"/>
                <a:cs typeface="Lucida Sans Unicode"/>
              </a:rPr>
              <a:t>integrated</a:t>
            </a:r>
            <a:r>
              <a:rPr sz="1200" spc="-35" dirty="0">
                <a:solidFill>
                  <a:srgbClr val="010202"/>
                </a:solidFill>
                <a:latin typeface="Lucida Sans Unicode"/>
                <a:cs typeface="Lucida Sans Unicode"/>
              </a:rPr>
              <a:t> </a:t>
            </a:r>
            <a:r>
              <a:rPr sz="1200" spc="-40" dirty="0">
                <a:solidFill>
                  <a:srgbClr val="010202"/>
                </a:solidFill>
                <a:latin typeface="Lucida Sans Unicode"/>
                <a:cs typeface="Lucida Sans Unicode"/>
              </a:rPr>
              <a:t>five</a:t>
            </a:r>
            <a:r>
              <a:rPr sz="1200" spc="-35" dirty="0">
                <a:solidFill>
                  <a:srgbClr val="010202"/>
                </a:solidFill>
                <a:latin typeface="Lucida Sans Unicode"/>
                <a:cs typeface="Lucida Sans Unicode"/>
              </a:rPr>
              <a:t> </a:t>
            </a:r>
            <a:r>
              <a:rPr sz="1200" spc="-25" dirty="0">
                <a:solidFill>
                  <a:srgbClr val="010202"/>
                </a:solidFill>
                <a:latin typeface="Lucida Sans Unicode"/>
                <a:cs typeface="Lucida Sans Unicode"/>
              </a:rPr>
              <a:t>key </a:t>
            </a:r>
            <a:r>
              <a:rPr sz="1200" spc="-40" dirty="0">
                <a:solidFill>
                  <a:srgbClr val="010202"/>
                </a:solidFill>
                <a:latin typeface="Lucida Sans Unicode"/>
                <a:cs typeface="Lucida Sans Unicode"/>
              </a:rPr>
              <a:t>pedagogical</a:t>
            </a:r>
            <a:r>
              <a:rPr sz="1200" spc="-15" dirty="0">
                <a:solidFill>
                  <a:srgbClr val="010202"/>
                </a:solidFill>
                <a:latin typeface="Lucida Sans Unicode"/>
                <a:cs typeface="Lucida Sans Unicode"/>
              </a:rPr>
              <a:t> </a:t>
            </a:r>
            <a:r>
              <a:rPr sz="1200" spc="-50" dirty="0">
                <a:solidFill>
                  <a:srgbClr val="010202"/>
                </a:solidFill>
                <a:latin typeface="Lucida Sans Unicode"/>
                <a:cs typeface="Lucida Sans Unicode"/>
              </a:rPr>
              <a:t>methodologies</a:t>
            </a:r>
            <a:r>
              <a:rPr sz="1200" spc="-15" dirty="0">
                <a:solidFill>
                  <a:srgbClr val="010202"/>
                </a:solidFill>
                <a:latin typeface="Lucida Sans Unicode"/>
                <a:cs typeface="Lucida Sans Unicode"/>
              </a:rPr>
              <a:t> </a:t>
            </a:r>
            <a:r>
              <a:rPr sz="1200" spc="-55" dirty="0">
                <a:solidFill>
                  <a:srgbClr val="010202"/>
                </a:solidFill>
                <a:latin typeface="Lucida Sans Unicode"/>
                <a:cs typeface="Lucida Sans Unicode"/>
              </a:rPr>
              <a:t>that</a:t>
            </a:r>
            <a:r>
              <a:rPr sz="1200" spc="-15" dirty="0">
                <a:solidFill>
                  <a:srgbClr val="010202"/>
                </a:solidFill>
                <a:latin typeface="Lucida Sans Unicode"/>
                <a:cs typeface="Lucida Sans Unicode"/>
              </a:rPr>
              <a:t> </a:t>
            </a:r>
            <a:r>
              <a:rPr sz="1200" spc="-20" dirty="0">
                <a:solidFill>
                  <a:srgbClr val="010202"/>
                </a:solidFill>
                <a:latin typeface="Lucida Sans Unicode"/>
                <a:cs typeface="Lucida Sans Unicode"/>
              </a:rPr>
              <a:t>apply </a:t>
            </a:r>
            <a:r>
              <a:rPr sz="1200" spc="-45" dirty="0">
                <a:solidFill>
                  <a:srgbClr val="010202"/>
                </a:solidFill>
                <a:latin typeface="Lucida Sans Unicode"/>
                <a:cs typeface="Lucida Sans Unicode"/>
              </a:rPr>
              <a:t>these </a:t>
            </a:r>
            <a:r>
              <a:rPr sz="1200" spc="-50" dirty="0">
                <a:solidFill>
                  <a:srgbClr val="010202"/>
                </a:solidFill>
                <a:latin typeface="Lucida Sans Unicode"/>
                <a:cs typeface="Lucida Sans Unicode"/>
              </a:rPr>
              <a:t>theories</a:t>
            </a:r>
            <a:r>
              <a:rPr sz="1200" spc="-40" dirty="0">
                <a:solidFill>
                  <a:srgbClr val="010202"/>
                </a:solidFill>
                <a:latin typeface="Lucida Sans Unicode"/>
                <a:cs typeface="Lucida Sans Unicode"/>
              </a:rPr>
              <a:t> </a:t>
            </a:r>
            <a:r>
              <a:rPr sz="1200" spc="-75" dirty="0">
                <a:solidFill>
                  <a:srgbClr val="010202"/>
                </a:solidFill>
                <a:latin typeface="Lucida Sans Unicode"/>
                <a:cs typeface="Lucida Sans Unicode"/>
              </a:rPr>
              <a:t>to</a:t>
            </a:r>
            <a:r>
              <a:rPr sz="1200" spc="-45" dirty="0">
                <a:solidFill>
                  <a:srgbClr val="010202"/>
                </a:solidFill>
                <a:latin typeface="Lucida Sans Unicode"/>
                <a:cs typeface="Lucida Sans Unicode"/>
              </a:rPr>
              <a:t> the</a:t>
            </a:r>
            <a:r>
              <a:rPr sz="1200" spc="-40" dirty="0">
                <a:solidFill>
                  <a:srgbClr val="010202"/>
                </a:solidFill>
                <a:latin typeface="Lucida Sans Unicode"/>
                <a:cs typeface="Lucida Sans Unicode"/>
              </a:rPr>
              <a:t> </a:t>
            </a:r>
            <a:r>
              <a:rPr sz="1200" spc="-125" dirty="0">
                <a:solidFill>
                  <a:srgbClr val="010202"/>
                </a:solidFill>
                <a:latin typeface="Lucida Sans Unicode"/>
                <a:cs typeface="Lucida Sans Unicode"/>
              </a:rPr>
              <a:t>21st</a:t>
            </a:r>
            <a:r>
              <a:rPr sz="1200" spc="-45" dirty="0">
                <a:solidFill>
                  <a:srgbClr val="010202"/>
                </a:solidFill>
                <a:latin typeface="Lucida Sans Unicode"/>
                <a:cs typeface="Lucida Sans Unicode"/>
              </a:rPr>
              <a:t> </a:t>
            </a:r>
            <a:r>
              <a:rPr sz="1200" spc="-40" dirty="0">
                <a:solidFill>
                  <a:srgbClr val="010202"/>
                </a:solidFill>
                <a:latin typeface="Lucida Sans Unicode"/>
                <a:cs typeface="Lucida Sans Unicode"/>
              </a:rPr>
              <a:t>century: Artistic </a:t>
            </a:r>
            <a:r>
              <a:rPr sz="1200" spc="-60" dirty="0">
                <a:solidFill>
                  <a:srgbClr val="010202"/>
                </a:solidFill>
                <a:latin typeface="Lucida Sans Unicode"/>
                <a:cs typeface="Lucida Sans Unicode"/>
              </a:rPr>
              <a:t>Research,</a:t>
            </a:r>
            <a:r>
              <a:rPr sz="1200" spc="-25" dirty="0">
                <a:solidFill>
                  <a:srgbClr val="010202"/>
                </a:solidFill>
                <a:latin typeface="Lucida Sans Unicode"/>
                <a:cs typeface="Lucida Sans Unicode"/>
              </a:rPr>
              <a:t> </a:t>
            </a:r>
            <a:r>
              <a:rPr sz="1200" spc="-30" dirty="0">
                <a:solidFill>
                  <a:srgbClr val="010202"/>
                </a:solidFill>
                <a:latin typeface="Lucida Sans Unicode"/>
                <a:cs typeface="Lucida Sans Unicode"/>
              </a:rPr>
              <a:t>Challenge</a:t>
            </a:r>
            <a:r>
              <a:rPr sz="1200" spc="-25" dirty="0">
                <a:solidFill>
                  <a:srgbClr val="010202"/>
                </a:solidFill>
                <a:latin typeface="Lucida Sans Unicode"/>
                <a:cs typeface="Lucida Sans Unicode"/>
              </a:rPr>
              <a:t> </a:t>
            </a:r>
            <a:r>
              <a:rPr sz="1200" spc="-20" dirty="0">
                <a:solidFill>
                  <a:srgbClr val="010202"/>
                </a:solidFill>
                <a:latin typeface="Lucida Sans Unicode"/>
                <a:cs typeface="Lucida Sans Unicode"/>
              </a:rPr>
              <a:t>Based</a:t>
            </a:r>
            <a:r>
              <a:rPr sz="1200" spc="-25" dirty="0">
                <a:solidFill>
                  <a:srgbClr val="010202"/>
                </a:solidFill>
                <a:latin typeface="Lucida Sans Unicode"/>
                <a:cs typeface="Lucida Sans Unicode"/>
              </a:rPr>
              <a:t> </a:t>
            </a:r>
            <a:r>
              <a:rPr sz="1200" spc="-10" dirty="0">
                <a:solidFill>
                  <a:srgbClr val="010202"/>
                </a:solidFill>
                <a:latin typeface="Lucida Sans Unicode"/>
                <a:cs typeface="Lucida Sans Unicode"/>
              </a:rPr>
              <a:t>Learning, </a:t>
            </a:r>
            <a:r>
              <a:rPr sz="1200" spc="-45" dirty="0">
                <a:solidFill>
                  <a:srgbClr val="010202"/>
                </a:solidFill>
                <a:latin typeface="Lucida Sans Unicode"/>
                <a:cs typeface="Lucida Sans Unicode"/>
              </a:rPr>
              <a:t>Design</a:t>
            </a:r>
            <a:r>
              <a:rPr sz="1200" spc="-40" dirty="0">
                <a:solidFill>
                  <a:srgbClr val="010202"/>
                </a:solidFill>
                <a:latin typeface="Lucida Sans Unicode"/>
                <a:cs typeface="Lucida Sans Unicode"/>
              </a:rPr>
              <a:t> </a:t>
            </a:r>
            <a:r>
              <a:rPr sz="1200" spc="-80" dirty="0">
                <a:solidFill>
                  <a:srgbClr val="010202"/>
                </a:solidFill>
                <a:latin typeface="Lucida Sans Unicode"/>
                <a:cs typeface="Lucida Sans Unicode"/>
              </a:rPr>
              <a:t>Thinking,</a:t>
            </a:r>
            <a:r>
              <a:rPr sz="1200" spc="-35" dirty="0">
                <a:solidFill>
                  <a:srgbClr val="010202"/>
                </a:solidFill>
                <a:latin typeface="Lucida Sans Unicode"/>
                <a:cs typeface="Lucida Sans Unicode"/>
              </a:rPr>
              <a:t> </a:t>
            </a:r>
            <a:r>
              <a:rPr sz="1200" spc="-60" dirty="0">
                <a:solidFill>
                  <a:srgbClr val="010202"/>
                </a:solidFill>
                <a:latin typeface="Lucida Sans Unicode"/>
                <a:cs typeface="Lucida Sans Unicode"/>
              </a:rPr>
              <a:t>Technology</a:t>
            </a:r>
            <a:r>
              <a:rPr sz="1200" spc="-35" dirty="0">
                <a:solidFill>
                  <a:srgbClr val="010202"/>
                </a:solidFill>
                <a:latin typeface="Lucida Sans Unicode"/>
                <a:cs typeface="Lucida Sans Unicode"/>
              </a:rPr>
              <a:t> </a:t>
            </a:r>
            <a:r>
              <a:rPr sz="1200" spc="-10" dirty="0">
                <a:solidFill>
                  <a:srgbClr val="010202"/>
                </a:solidFill>
                <a:latin typeface="Lucida Sans Unicode"/>
                <a:cs typeface="Lucida Sans Unicode"/>
              </a:rPr>
              <a:t>Enhanced </a:t>
            </a:r>
            <a:r>
              <a:rPr sz="1200" spc="-65" dirty="0">
                <a:solidFill>
                  <a:srgbClr val="010202"/>
                </a:solidFill>
                <a:latin typeface="Lucida Sans Unicode"/>
                <a:cs typeface="Lucida Sans Unicode"/>
              </a:rPr>
              <a:t>Learning,</a:t>
            </a:r>
            <a:r>
              <a:rPr sz="1200" spc="-40" dirty="0">
                <a:solidFill>
                  <a:srgbClr val="010202"/>
                </a:solidFill>
                <a:latin typeface="Lucida Sans Unicode"/>
                <a:cs typeface="Lucida Sans Unicode"/>
              </a:rPr>
              <a:t> </a:t>
            </a:r>
            <a:r>
              <a:rPr sz="1200" spc="-45" dirty="0">
                <a:solidFill>
                  <a:srgbClr val="010202"/>
                </a:solidFill>
                <a:latin typeface="Lucida Sans Unicode"/>
                <a:cs typeface="Lucida Sans Unicode"/>
              </a:rPr>
              <a:t>and</a:t>
            </a:r>
            <a:r>
              <a:rPr sz="1200" spc="-35" dirty="0">
                <a:solidFill>
                  <a:srgbClr val="010202"/>
                </a:solidFill>
                <a:latin typeface="Lucida Sans Unicode"/>
                <a:cs typeface="Lucida Sans Unicode"/>
              </a:rPr>
              <a:t> </a:t>
            </a:r>
            <a:r>
              <a:rPr sz="1200" spc="-30" dirty="0">
                <a:solidFill>
                  <a:srgbClr val="010202"/>
                </a:solidFill>
                <a:latin typeface="Lucida Sans Unicode"/>
                <a:cs typeface="Lucida Sans Unicode"/>
              </a:rPr>
              <a:t>Universal</a:t>
            </a:r>
            <a:r>
              <a:rPr sz="1200" spc="-35" dirty="0">
                <a:solidFill>
                  <a:srgbClr val="010202"/>
                </a:solidFill>
                <a:latin typeface="Lucida Sans Unicode"/>
                <a:cs typeface="Lucida Sans Unicode"/>
              </a:rPr>
              <a:t> </a:t>
            </a:r>
            <a:r>
              <a:rPr sz="1200" spc="-45" dirty="0">
                <a:solidFill>
                  <a:srgbClr val="010202"/>
                </a:solidFill>
                <a:latin typeface="Lucida Sans Unicode"/>
                <a:cs typeface="Lucida Sans Unicode"/>
              </a:rPr>
              <a:t>Design</a:t>
            </a:r>
            <a:r>
              <a:rPr sz="1200" spc="-40" dirty="0">
                <a:solidFill>
                  <a:srgbClr val="010202"/>
                </a:solidFill>
                <a:latin typeface="Lucida Sans Unicode"/>
                <a:cs typeface="Lucida Sans Unicode"/>
              </a:rPr>
              <a:t> </a:t>
            </a:r>
            <a:r>
              <a:rPr sz="1200" spc="-25" dirty="0">
                <a:solidFill>
                  <a:srgbClr val="010202"/>
                </a:solidFill>
                <a:latin typeface="Lucida Sans Unicode"/>
                <a:cs typeface="Lucida Sans Unicode"/>
              </a:rPr>
              <a:t>for </a:t>
            </a:r>
            <a:r>
              <a:rPr sz="1200" spc="-70" dirty="0">
                <a:solidFill>
                  <a:srgbClr val="010202"/>
                </a:solidFill>
                <a:latin typeface="Lucida Sans Unicode"/>
                <a:cs typeface="Lucida Sans Unicode"/>
              </a:rPr>
              <a:t>Learning.</a:t>
            </a:r>
            <a:r>
              <a:rPr sz="1200" spc="-15" dirty="0">
                <a:solidFill>
                  <a:srgbClr val="010202"/>
                </a:solidFill>
                <a:latin typeface="Lucida Sans Unicode"/>
                <a:cs typeface="Lucida Sans Unicode"/>
              </a:rPr>
              <a:t> </a:t>
            </a:r>
            <a:r>
              <a:rPr sz="1200" dirty="0">
                <a:solidFill>
                  <a:srgbClr val="010202"/>
                </a:solidFill>
                <a:latin typeface="Lucida Sans Unicode"/>
                <a:cs typeface="Lucida Sans Unicode"/>
              </a:rPr>
              <a:t>While</a:t>
            </a:r>
            <a:r>
              <a:rPr sz="1200" spc="-10" dirty="0">
                <a:solidFill>
                  <a:srgbClr val="010202"/>
                </a:solidFill>
                <a:latin typeface="Lucida Sans Unicode"/>
                <a:cs typeface="Lucida Sans Unicode"/>
              </a:rPr>
              <a:t> </a:t>
            </a:r>
            <a:r>
              <a:rPr sz="1200" spc="-75" dirty="0">
                <a:solidFill>
                  <a:srgbClr val="010202"/>
                </a:solidFill>
                <a:latin typeface="Lucida Sans Unicode"/>
                <a:cs typeface="Lucida Sans Unicode"/>
              </a:rPr>
              <a:t>not</a:t>
            </a:r>
            <a:r>
              <a:rPr sz="1200" spc="-10" dirty="0">
                <a:solidFill>
                  <a:srgbClr val="010202"/>
                </a:solidFill>
                <a:latin typeface="Lucida Sans Unicode"/>
                <a:cs typeface="Lucida Sans Unicode"/>
              </a:rPr>
              <a:t> </a:t>
            </a:r>
            <a:r>
              <a:rPr sz="1200" spc="-60" dirty="0">
                <a:solidFill>
                  <a:srgbClr val="010202"/>
                </a:solidFill>
                <a:latin typeface="Lucida Sans Unicode"/>
                <a:cs typeface="Lucida Sans Unicode"/>
              </a:rPr>
              <a:t>exclusive,</a:t>
            </a:r>
            <a:r>
              <a:rPr sz="1200" spc="-15" dirty="0">
                <a:solidFill>
                  <a:srgbClr val="010202"/>
                </a:solidFill>
                <a:latin typeface="Lucida Sans Unicode"/>
                <a:cs typeface="Lucida Sans Unicode"/>
              </a:rPr>
              <a:t> </a:t>
            </a:r>
            <a:r>
              <a:rPr sz="1200" spc="-20" dirty="0">
                <a:solidFill>
                  <a:srgbClr val="010202"/>
                </a:solidFill>
                <a:latin typeface="Lucida Sans Unicode"/>
                <a:cs typeface="Lucida Sans Unicode"/>
              </a:rPr>
              <a:t>these </a:t>
            </a:r>
            <a:r>
              <a:rPr sz="1200" spc="-50" dirty="0">
                <a:solidFill>
                  <a:srgbClr val="010202"/>
                </a:solidFill>
                <a:latin typeface="Lucida Sans Unicode"/>
                <a:cs typeface="Lucida Sans Unicode"/>
              </a:rPr>
              <a:t>methodologies</a:t>
            </a:r>
            <a:r>
              <a:rPr sz="1200" spc="-20" dirty="0">
                <a:solidFill>
                  <a:srgbClr val="010202"/>
                </a:solidFill>
                <a:latin typeface="Lucida Sans Unicode"/>
                <a:cs typeface="Lucida Sans Unicode"/>
              </a:rPr>
              <a:t> </a:t>
            </a:r>
            <a:r>
              <a:rPr sz="1200" spc="-35" dirty="0">
                <a:solidFill>
                  <a:srgbClr val="010202"/>
                </a:solidFill>
                <a:latin typeface="Lucida Sans Unicode"/>
                <a:cs typeface="Lucida Sans Unicode"/>
              </a:rPr>
              <a:t>are</a:t>
            </a:r>
            <a:r>
              <a:rPr sz="1200" spc="-15" dirty="0">
                <a:solidFill>
                  <a:srgbClr val="010202"/>
                </a:solidFill>
                <a:latin typeface="Lucida Sans Unicode"/>
                <a:cs typeface="Lucida Sans Unicode"/>
              </a:rPr>
              <a:t> </a:t>
            </a:r>
            <a:r>
              <a:rPr sz="1200" spc="-50" dirty="0">
                <a:solidFill>
                  <a:srgbClr val="010202"/>
                </a:solidFill>
                <a:latin typeface="Lucida Sans Unicode"/>
                <a:cs typeface="Lucida Sans Unicode"/>
              </a:rPr>
              <a:t>considered</a:t>
            </a:r>
            <a:r>
              <a:rPr sz="1200" spc="-15" dirty="0">
                <a:solidFill>
                  <a:srgbClr val="010202"/>
                </a:solidFill>
                <a:latin typeface="Lucida Sans Unicode"/>
                <a:cs typeface="Lucida Sans Unicode"/>
              </a:rPr>
              <a:t> </a:t>
            </a:r>
            <a:r>
              <a:rPr sz="1200" spc="-20" dirty="0">
                <a:solidFill>
                  <a:srgbClr val="010202"/>
                </a:solidFill>
                <a:latin typeface="Lucida Sans Unicode"/>
                <a:cs typeface="Lucida Sans Unicode"/>
              </a:rPr>
              <a:t>best </a:t>
            </a:r>
            <a:r>
              <a:rPr sz="1200" spc="-50" dirty="0">
                <a:solidFill>
                  <a:srgbClr val="010202"/>
                </a:solidFill>
                <a:latin typeface="Lucida Sans Unicode"/>
                <a:cs typeface="Lucida Sans Unicode"/>
              </a:rPr>
              <a:t>suited</a:t>
            </a:r>
            <a:r>
              <a:rPr sz="1200" spc="-55" dirty="0">
                <a:solidFill>
                  <a:srgbClr val="010202"/>
                </a:solidFill>
                <a:latin typeface="Lucida Sans Unicode"/>
                <a:cs typeface="Lucida Sans Unicode"/>
              </a:rPr>
              <a:t> </a:t>
            </a:r>
            <a:r>
              <a:rPr sz="1200" spc="-75" dirty="0">
                <a:solidFill>
                  <a:srgbClr val="010202"/>
                </a:solidFill>
                <a:latin typeface="Lucida Sans Unicode"/>
                <a:cs typeface="Lucida Sans Unicode"/>
              </a:rPr>
              <a:t>to</a:t>
            </a:r>
            <a:r>
              <a:rPr sz="1200" spc="-50" dirty="0">
                <a:solidFill>
                  <a:srgbClr val="010202"/>
                </a:solidFill>
                <a:latin typeface="Lucida Sans Unicode"/>
                <a:cs typeface="Lucida Sans Unicode"/>
              </a:rPr>
              <a:t> </a:t>
            </a:r>
            <a:r>
              <a:rPr sz="1200" spc="-40" dirty="0">
                <a:solidFill>
                  <a:srgbClr val="010202"/>
                </a:solidFill>
                <a:latin typeface="Lucida Sans Unicode"/>
                <a:cs typeface="Lucida Sans Unicode"/>
              </a:rPr>
              <a:t>achieve</a:t>
            </a:r>
            <a:r>
              <a:rPr sz="1200" spc="-55" dirty="0">
                <a:solidFill>
                  <a:srgbClr val="010202"/>
                </a:solidFill>
                <a:latin typeface="Lucida Sans Unicode"/>
                <a:cs typeface="Lucida Sans Unicode"/>
              </a:rPr>
              <a:t> </a:t>
            </a:r>
            <a:r>
              <a:rPr sz="1200" spc="-45" dirty="0">
                <a:solidFill>
                  <a:srgbClr val="010202"/>
                </a:solidFill>
                <a:latin typeface="Lucida Sans Unicode"/>
                <a:cs typeface="Lucida Sans Unicode"/>
              </a:rPr>
              <a:t>the</a:t>
            </a:r>
            <a:r>
              <a:rPr sz="1200" spc="-50" dirty="0">
                <a:solidFill>
                  <a:srgbClr val="010202"/>
                </a:solidFill>
                <a:latin typeface="Lucida Sans Unicode"/>
                <a:cs typeface="Lucida Sans Unicode"/>
              </a:rPr>
              <a:t> </a:t>
            </a:r>
            <a:r>
              <a:rPr sz="1200" spc="-35" dirty="0">
                <a:solidFill>
                  <a:srgbClr val="010202"/>
                </a:solidFill>
                <a:latin typeface="Lucida Sans Unicode"/>
                <a:cs typeface="Lucida Sans Unicode"/>
              </a:rPr>
              <a:t>goals</a:t>
            </a:r>
            <a:r>
              <a:rPr sz="1200" spc="-55" dirty="0">
                <a:solidFill>
                  <a:srgbClr val="010202"/>
                </a:solidFill>
                <a:latin typeface="Lucida Sans Unicode"/>
                <a:cs typeface="Lucida Sans Unicode"/>
              </a:rPr>
              <a:t> </a:t>
            </a:r>
            <a:r>
              <a:rPr sz="1200" spc="-60" dirty="0">
                <a:solidFill>
                  <a:srgbClr val="010202"/>
                </a:solidFill>
                <a:latin typeface="Lucida Sans Unicode"/>
                <a:cs typeface="Lucida Sans Unicode"/>
              </a:rPr>
              <a:t>of</a:t>
            </a:r>
            <a:r>
              <a:rPr sz="1200" spc="-50" dirty="0">
                <a:solidFill>
                  <a:srgbClr val="010202"/>
                </a:solidFill>
                <a:latin typeface="Lucida Sans Unicode"/>
                <a:cs typeface="Lucida Sans Unicode"/>
              </a:rPr>
              <a:t> </a:t>
            </a:r>
            <a:r>
              <a:rPr sz="1200" spc="-10" dirty="0">
                <a:solidFill>
                  <a:srgbClr val="010202"/>
                </a:solidFill>
                <a:latin typeface="Lucida Sans Unicode"/>
                <a:cs typeface="Lucida Sans Unicode"/>
              </a:rPr>
              <a:t>FilmEU’s </a:t>
            </a:r>
            <a:r>
              <a:rPr sz="1200" spc="-50" dirty="0">
                <a:solidFill>
                  <a:srgbClr val="010202"/>
                </a:solidFill>
                <a:latin typeface="Lucida Sans Unicode"/>
                <a:cs typeface="Lucida Sans Unicode"/>
              </a:rPr>
              <a:t>mission </a:t>
            </a:r>
            <a:r>
              <a:rPr sz="1200" spc="-45" dirty="0">
                <a:solidFill>
                  <a:srgbClr val="010202"/>
                </a:solidFill>
                <a:latin typeface="Lucida Sans Unicode"/>
                <a:cs typeface="Lucida Sans Unicode"/>
              </a:rPr>
              <a:t>and</a:t>
            </a:r>
            <a:r>
              <a:rPr sz="1200" spc="-50" dirty="0">
                <a:solidFill>
                  <a:srgbClr val="010202"/>
                </a:solidFill>
                <a:latin typeface="Lucida Sans Unicode"/>
                <a:cs typeface="Lucida Sans Unicode"/>
              </a:rPr>
              <a:t> </a:t>
            </a:r>
            <a:r>
              <a:rPr sz="1200" spc="-10" dirty="0">
                <a:solidFill>
                  <a:srgbClr val="010202"/>
                </a:solidFill>
                <a:latin typeface="Lucida Sans Unicode"/>
                <a:cs typeface="Lucida Sans Unicode"/>
              </a:rPr>
              <a:t>pedagogy.</a:t>
            </a:r>
            <a:endParaRPr sz="1200" dirty="0">
              <a:latin typeface="Lucida Sans Unicode"/>
              <a:cs typeface="Lucida Sans Unicode"/>
            </a:endParaRPr>
          </a:p>
        </p:txBody>
      </p:sp>
      <p:sp>
        <p:nvSpPr>
          <p:cNvPr id="12" name="object 4">
            <a:extLst>
              <a:ext uri="{FF2B5EF4-FFF2-40B4-BE49-F238E27FC236}">
                <a16:creationId xmlns:a16="http://schemas.microsoft.com/office/drawing/2014/main" id="{33A49B48-DA59-406E-952F-7AE8F7FEA398}"/>
              </a:ext>
            </a:extLst>
          </p:cNvPr>
          <p:cNvSpPr txBox="1"/>
          <p:nvPr/>
        </p:nvSpPr>
        <p:spPr>
          <a:xfrm>
            <a:off x="7013699" y="2477405"/>
            <a:ext cx="2834005" cy="1732280"/>
          </a:xfrm>
          <a:prstGeom prst="rect">
            <a:avLst/>
          </a:prstGeom>
        </p:spPr>
        <p:txBody>
          <a:bodyPr vert="horz" wrap="square" lIns="0" tIns="5080" rIns="0" bIns="0" rtlCol="0">
            <a:spAutoFit/>
          </a:bodyPr>
          <a:lstStyle/>
          <a:p>
            <a:pPr marL="12700" marR="5080">
              <a:lnSpc>
                <a:spcPct val="104200"/>
              </a:lnSpc>
              <a:spcBef>
                <a:spcPts val="40"/>
              </a:spcBef>
            </a:pPr>
            <a:r>
              <a:rPr sz="1200" spc="-60" dirty="0">
                <a:solidFill>
                  <a:srgbClr val="010202"/>
                </a:solidFill>
                <a:latin typeface="Lucida Sans Unicode"/>
                <a:cs typeface="Lucida Sans Unicode"/>
              </a:rPr>
              <a:t>In</a:t>
            </a:r>
            <a:r>
              <a:rPr sz="1200" spc="-40" dirty="0">
                <a:solidFill>
                  <a:srgbClr val="010202"/>
                </a:solidFill>
                <a:latin typeface="Lucida Sans Unicode"/>
                <a:cs typeface="Lucida Sans Unicode"/>
              </a:rPr>
              <a:t> </a:t>
            </a:r>
            <a:r>
              <a:rPr sz="1200" spc="-65" dirty="0">
                <a:solidFill>
                  <a:srgbClr val="010202"/>
                </a:solidFill>
                <a:latin typeface="Lucida Sans Unicode"/>
                <a:cs typeface="Lucida Sans Unicode"/>
              </a:rPr>
              <a:t>practice,</a:t>
            </a:r>
            <a:r>
              <a:rPr sz="1200" spc="-35" dirty="0">
                <a:solidFill>
                  <a:srgbClr val="010202"/>
                </a:solidFill>
                <a:latin typeface="Lucida Sans Unicode"/>
                <a:cs typeface="Lucida Sans Unicode"/>
              </a:rPr>
              <a:t> </a:t>
            </a:r>
            <a:r>
              <a:rPr sz="1200" spc="-45" dirty="0">
                <a:solidFill>
                  <a:srgbClr val="010202"/>
                </a:solidFill>
                <a:latin typeface="Lucida Sans Unicode"/>
                <a:cs typeface="Lucida Sans Unicode"/>
              </a:rPr>
              <a:t>the</a:t>
            </a:r>
            <a:r>
              <a:rPr sz="1200" spc="-35" dirty="0">
                <a:solidFill>
                  <a:srgbClr val="010202"/>
                </a:solidFill>
                <a:latin typeface="Lucida Sans Unicode"/>
                <a:cs typeface="Lucida Sans Unicode"/>
              </a:rPr>
              <a:t> </a:t>
            </a:r>
            <a:r>
              <a:rPr sz="1200" spc="-50" dirty="0">
                <a:solidFill>
                  <a:srgbClr val="010202"/>
                </a:solidFill>
                <a:latin typeface="Lucida Sans Unicode"/>
                <a:cs typeface="Lucida Sans Unicode"/>
              </a:rPr>
              <a:t>methodologies</a:t>
            </a:r>
            <a:r>
              <a:rPr sz="1200" spc="-40" dirty="0">
                <a:solidFill>
                  <a:srgbClr val="010202"/>
                </a:solidFill>
                <a:latin typeface="Lucida Sans Unicode"/>
                <a:cs typeface="Lucida Sans Unicode"/>
              </a:rPr>
              <a:t> </a:t>
            </a:r>
            <a:r>
              <a:rPr sz="1200" spc="-10" dirty="0">
                <a:solidFill>
                  <a:srgbClr val="010202"/>
                </a:solidFill>
                <a:latin typeface="Lucida Sans Unicode"/>
                <a:cs typeface="Lucida Sans Unicode"/>
              </a:rPr>
              <a:t>described </a:t>
            </a:r>
            <a:r>
              <a:rPr sz="1200" spc="-35" dirty="0">
                <a:solidFill>
                  <a:srgbClr val="010202"/>
                </a:solidFill>
                <a:latin typeface="Lucida Sans Unicode"/>
                <a:cs typeface="Lucida Sans Unicode"/>
              </a:rPr>
              <a:t>above</a:t>
            </a:r>
            <a:r>
              <a:rPr sz="1200" spc="-50" dirty="0">
                <a:solidFill>
                  <a:srgbClr val="010202"/>
                </a:solidFill>
                <a:latin typeface="Lucida Sans Unicode"/>
                <a:cs typeface="Lucida Sans Unicode"/>
              </a:rPr>
              <a:t> </a:t>
            </a:r>
            <a:r>
              <a:rPr sz="1200" dirty="0">
                <a:solidFill>
                  <a:srgbClr val="010202"/>
                </a:solidFill>
                <a:latin typeface="Lucida Sans Unicode"/>
                <a:cs typeface="Lucida Sans Unicode"/>
              </a:rPr>
              <a:t>rely</a:t>
            </a:r>
            <a:r>
              <a:rPr sz="1200" spc="-50" dirty="0">
                <a:solidFill>
                  <a:srgbClr val="010202"/>
                </a:solidFill>
                <a:latin typeface="Lucida Sans Unicode"/>
                <a:cs typeface="Lucida Sans Unicode"/>
              </a:rPr>
              <a:t> </a:t>
            </a:r>
            <a:r>
              <a:rPr sz="1200" spc="-65" dirty="0">
                <a:solidFill>
                  <a:srgbClr val="010202"/>
                </a:solidFill>
                <a:latin typeface="Lucida Sans Unicode"/>
                <a:cs typeface="Lucida Sans Unicode"/>
              </a:rPr>
              <a:t>on</a:t>
            </a:r>
            <a:r>
              <a:rPr sz="1200" spc="-50" dirty="0">
                <a:solidFill>
                  <a:srgbClr val="010202"/>
                </a:solidFill>
                <a:latin typeface="Lucida Sans Unicode"/>
                <a:cs typeface="Lucida Sans Unicode"/>
              </a:rPr>
              <a:t> certain </a:t>
            </a:r>
            <a:r>
              <a:rPr sz="1200" spc="-45" dirty="0">
                <a:solidFill>
                  <a:srgbClr val="010202"/>
                </a:solidFill>
                <a:latin typeface="Lucida Sans Unicode"/>
                <a:cs typeface="Lucida Sans Unicode"/>
              </a:rPr>
              <a:t>approaches</a:t>
            </a:r>
            <a:r>
              <a:rPr sz="1200" spc="-50" dirty="0">
                <a:solidFill>
                  <a:srgbClr val="010202"/>
                </a:solidFill>
                <a:latin typeface="Lucida Sans Unicode"/>
                <a:cs typeface="Lucida Sans Unicode"/>
              </a:rPr>
              <a:t> </a:t>
            </a:r>
            <a:r>
              <a:rPr sz="1200" spc="-25" dirty="0">
                <a:solidFill>
                  <a:srgbClr val="010202"/>
                </a:solidFill>
                <a:latin typeface="Lucida Sans Unicode"/>
                <a:cs typeface="Lucida Sans Unicode"/>
              </a:rPr>
              <a:t>to </a:t>
            </a:r>
            <a:r>
              <a:rPr sz="1200" spc="-50" dirty="0">
                <a:solidFill>
                  <a:srgbClr val="010202"/>
                </a:solidFill>
                <a:latin typeface="Lucida Sans Unicode"/>
                <a:cs typeface="Lucida Sans Unicode"/>
              </a:rPr>
              <a:t>teaching </a:t>
            </a:r>
            <a:r>
              <a:rPr sz="1200" spc="-65" dirty="0">
                <a:solidFill>
                  <a:srgbClr val="010202"/>
                </a:solidFill>
                <a:latin typeface="Lucida Sans Unicode"/>
                <a:cs typeface="Lucida Sans Unicode"/>
              </a:rPr>
              <a:t>which</a:t>
            </a:r>
            <a:r>
              <a:rPr sz="1200" spc="-45" dirty="0">
                <a:solidFill>
                  <a:srgbClr val="010202"/>
                </a:solidFill>
                <a:latin typeface="Lucida Sans Unicode"/>
                <a:cs typeface="Lucida Sans Unicode"/>
              </a:rPr>
              <a:t> </a:t>
            </a:r>
            <a:r>
              <a:rPr sz="1200" spc="-30" dirty="0">
                <a:solidFill>
                  <a:srgbClr val="010202"/>
                </a:solidFill>
                <a:latin typeface="Lucida Sans Unicode"/>
                <a:cs typeface="Lucida Sans Unicode"/>
              </a:rPr>
              <a:t>also</a:t>
            </a:r>
            <a:r>
              <a:rPr sz="1200" spc="-50" dirty="0">
                <a:solidFill>
                  <a:srgbClr val="010202"/>
                </a:solidFill>
                <a:latin typeface="Lucida Sans Unicode"/>
                <a:cs typeface="Lucida Sans Unicode"/>
              </a:rPr>
              <a:t> </a:t>
            </a:r>
            <a:r>
              <a:rPr sz="1200" spc="-45" dirty="0">
                <a:solidFill>
                  <a:srgbClr val="010202"/>
                </a:solidFill>
                <a:latin typeface="Lucida Sans Unicode"/>
                <a:cs typeface="Lucida Sans Unicode"/>
              </a:rPr>
              <a:t>follow </a:t>
            </a:r>
            <a:r>
              <a:rPr sz="1200" spc="-25" dirty="0">
                <a:solidFill>
                  <a:srgbClr val="010202"/>
                </a:solidFill>
                <a:latin typeface="Lucida Sans Unicode"/>
                <a:cs typeface="Lucida Sans Unicode"/>
              </a:rPr>
              <a:t>constructivist </a:t>
            </a:r>
            <a:r>
              <a:rPr sz="1200" spc="-45" dirty="0">
                <a:solidFill>
                  <a:srgbClr val="010202"/>
                </a:solidFill>
                <a:latin typeface="Lucida Sans Unicode"/>
                <a:cs typeface="Lucida Sans Unicode"/>
              </a:rPr>
              <a:t>and</a:t>
            </a:r>
            <a:r>
              <a:rPr sz="1200" spc="-25" dirty="0">
                <a:solidFill>
                  <a:srgbClr val="010202"/>
                </a:solidFill>
                <a:latin typeface="Lucida Sans Unicode"/>
                <a:cs typeface="Lucida Sans Unicode"/>
              </a:rPr>
              <a:t> </a:t>
            </a:r>
            <a:r>
              <a:rPr sz="1200" spc="-65" dirty="0">
                <a:solidFill>
                  <a:srgbClr val="010202"/>
                </a:solidFill>
                <a:latin typeface="Lucida Sans Unicode"/>
                <a:cs typeface="Lucida Sans Unicode"/>
              </a:rPr>
              <a:t>constructionist</a:t>
            </a:r>
            <a:r>
              <a:rPr sz="1200" spc="-20" dirty="0">
                <a:solidFill>
                  <a:srgbClr val="010202"/>
                </a:solidFill>
                <a:latin typeface="Lucida Sans Unicode"/>
                <a:cs typeface="Lucida Sans Unicode"/>
              </a:rPr>
              <a:t> </a:t>
            </a:r>
            <a:r>
              <a:rPr sz="1200" spc="-50" dirty="0">
                <a:solidFill>
                  <a:srgbClr val="010202"/>
                </a:solidFill>
                <a:latin typeface="Lucida Sans Unicode"/>
                <a:cs typeface="Lucida Sans Unicode"/>
              </a:rPr>
              <a:t>theories</a:t>
            </a:r>
            <a:r>
              <a:rPr sz="1200" spc="-20" dirty="0">
                <a:solidFill>
                  <a:srgbClr val="010202"/>
                </a:solidFill>
                <a:latin typeface="Lucida Sans Unicode"/>
                <a:cs typeface="Lucida Sans Unicode"/>
              </a:rPr>
              <a:t> </a:t>
            </a:r>
            <a:r>
              <a:rPr sz="1200" spc="-60" dirty="0">
                <a:solidFill>
                  <a:srgbClr val="010202"/>
                </a:solidFill>
                <a:latin typeface="Lucida Sans Unicode"/>
                <a:cs typeface="Lucida Sans Unicode"/>
              </a:rPr>
              <a:t>of</a:t>
            </a:r>
            <a:r>
              <a:rPr sz="1200" spc="-20" dirty="0">
                <a:solidFill>
                  <a:srgbClr val="010202"/>
                </a:solidFill>
                <a:latin typeface="Lucida Sans Unicode"/>
                <a:cs typeface="Lucida Sans Unicode"/>
              </a:rPr>
              <a:t> </a:t>
            </a:r>
            <a:r>
              <a:rPr sz="1200" spc="-10" dirty="0">
                <a:solidFill>
                  <a:srgbClr val="010202"/>
                </a:solidFill>
                <a:latin typeface="Lucida Sans Unicode"/>
                <a:cs typeface="Lucida Sans Unicode"/>
              </a:rPr>
              <a:t>learning. </a:t>
            </a:r>
            <a:r>
              <a:rPr sz="1200" spc="65" dirty="0">
                <a:solidFill>
                  <a:srgbClr val="010202"/>
                </a:solidFill>
                <a:latin typeface="Lucida Sans Unicode"/>
                <a:cs typeface="Lucida Sans Unicode"/>
              </a:rPr>
              <a:t>We</a:t>
            </a:r>
            <a:r>
              <a:rPr sz="1200" spc="-55" dirty="0">
                <a:solidFill>
                  <a:srgbClr val="010202"/>
                </a:solidFill>
                <a:latin typeface="Lucida Sans Unicode"/>
                <a:cs typeface="Lucida Sans Unicode"/>
              </a:rPr>
              <a:t> </a:t>
            </a:r>
            <a:r>
              <a:rPr sz="1200" spc="-40" dirty="0">
                <a:solidFill>
                  <a:srgbClr val="010202"/>
                </a:solidFill>
                <a:latin typeface="Lucida Sans Unicode"/>
                <a:cs typeface="Lucida Sans Unicode"/>
              </a:rPr>
              <a:t>have</a:t>
            </a:r>
            <a:r>
              <a:rPr sz="1200" spc="-50" dirty="0">
                <a:solidFill>
                  <a:srgbClr val="010202"/>
                </a:solidFill>
                <a:latin typeface="Lucida Sans Unicode"/>
                <a:cs typeface="Lucida Sans Unicode"/>
              </a:rPr>
              <a:t> </a:t>
            </a:r>
            <a:r>
              <a:rPr sz="1200" spc="-45" dirty="0">
                <a:solidFill>
                  <a:srgbClr val="010202"/>
                </a:solidFill>
                <a:latin typeface="Lucida Sans Unicode"/>
                <a:cs typeface="Lucida Sans Unicode"/>
              </a:rPr>
              <a:t>identified</a:t>
            </a:r>
            <a:r>
              <a:rPr sz="1200" spc="-50" dirty="0">
                <a:solidFill>
                  <a:srgbClr val="010202"/>
                </a:solidFill>
                <a:latin typeface="Lucida Sans Unicode"/>
                <a:cs typeface="Lucida Sans Unicode"/>
              </a:rPr>
              <a:t> </a:t>
            </a:r>
            <a:r>
              <a:rPr sz="1200" spc="-25" dirty="0">
                <a:solidFill>
                  <a:srgbClr val="010202"/>
                </a:solidFill>
                <a:latin typeface="Lucida Sans Unicode"/>
                <a:cs typeface="Lucida Sans Unicode"/>
              </a:rPr>
              <a:t>FIVE</a:t>
            </a:r>
            <a:r>
              <a:rPr sz="1200" spc="-55" dirty="0">
                <a:solidFill>
                  <a:srgbClr val="010202"/>
                </a:solidFill>
                <a:latin typeface="Lucida Sans Unicode"/>
                <a:cs typeface="Lucida Sans Unicode"/>
              </a:rPr>
              <a:t> </a:t>
            </a:r>
            <a:r>
              <a:rPr sz="1200" spc="-35" dirty="0">
                <a:solidFill>
                  <a:srgbClr val="010202"/>
                </a:solidFill>
                <a:latin typeface="Lucida Sans Unicode"/>
                <a:cs typeface="Lucida Sans Unicode"/>
              </a:rPr>
              <a:t>key</a:t>
            </a:r>
            <a:r>
              <a:rPr sz="1200" spc="-50" dirty="0">
                <a:solidFill>
                  <a:srgbClr val="010202"/>
                </a:solidFill>
                <a:latin typeface="Lucida Sans Unicode"/>
                <a:cs typeface="Lucida Sans Unicode"/>
              </a:rPr>
              <a:t> </a:t>
            </a:r>
            <a:r>
              <a:rPr sz="1200" spc="-10" dirty="0">
                <a:solidFill>
                  <a:srgbClr val="010202"/>
                </a:solidFill>
                <a:latin typeface="Lucida Sans Unicode"/>
                <a:cs typeface="Lucida Sans Unicode"/>
              </a:rPr>
              <a:t>approaches </a:t>
            </a:r>
            <a:r>
              <a:rPr sz="1200" spc="-65" dirty="0">
                <a:solidFill>
                  <a:srgbClr val="010202"/>
                </a:solidFill>
                <a:latin typeface="Lucida Sans Unicode"/>
                <a:cs typeface="Lucida Sans Unicode"/>
              </a:rPr>
              <a:t>which</a:t>
            </a:r>
            <a:r>
              <a:rPr sz="1200" spc="-50" dirty="0">
                <a:solidFill>
                  <a:srgbClr val="010202"/>
                </a:solidFill>
                <a:latin typeface="Lucida Sans Unicode"/>
                <a:cs typeface="Lucida Sans Unicode"/>
              </a:rPr>
              <a:t> </a:t>
            </a:r>
            <a:r>
              <a:rPr sz="1200" spc="-55" dirty="0">
                <a:solidFill>
                  <a:srgbClr val="010202"/>
                </a:solidFill>
                <a:latin typeface="Lucida Sans Unicode"/>
                <a:cs typeface="Lucida Sans Unicode"/>
              </a:rPr>
              <a:t>we</a:t>
            </a:r>
            <a:r>
              <a:rPr sz="1200" spc="-45" dirty="0">
                <a:solidFill>
                  <a:srgbClr val="010202"/>
                </a:solidFill>
                <a:latin typeface="Lucida Sans Unicode"/>
                <a:cs typeface="Lucida Sans Unicode"/>
              </a:rPr>
              <a:t> </a:t>
            </a:r>
            <a:r>
              <a:rPr sz="1200" spc="-30" dirty="0">
                <a:solidFill>
                  <a:srgbClr val="010202"/>
                </a:solidFill>
                <a:latin typeface="Lucida Sans Unicode"/>
                <a:cs typeface="Lucida Sans Unicode"/>
              </a:rPr>
              <a:t>will</a:t>
            </a:r>
            <a:r>
              <a:rPr sz="1200" spc="-50" dirty="0">
                <a:solidFill>
                  <a:srgbClr val="010202"/>
                </a:solidFill>
                <a:latin typeface="Lucida Sans Unicode"/>
                <a:cs typeface="Lucida Sans Unicode"/>
              </a:rPr>
              <a:t> prioritise at</a:t>
            </a:r>
            <a:r>
              <a:rPr sz="1200" spc="-45" dirty="0">
                <a:solidFill>
                  <a:srgbClr val="010202"/>
                </a:solidFill>
                <a:latin typeface="Lucida Sans Unicode"/>
                <a:cs typeface="Lucida Sans Unicode"/>
              </a:rPr>
              <a:t> </a:t>
            </a:r>
            <a:r>
              <a:rPr sz="1200" spc="-10" dirty="0">
                <a:solidFill>
                  <a:srgbClr val="010202"/>
                </a:solidFill>
                <a:latin typeface="Lucida Sans Unicode"/>
                <a:cs typeface="Lucida Sans Unicode"/>
              </a:rPr>
              <a:t>FilmEU: </a:t>
            </a:r>
            <a:r>
              <a:rPr sz="1200" spc="-40" dirty="0">
                <a:solidFill>
                  <a:srgbClr val="010202"/>
                </a:solidFill>
                <a:latin typeface="Lucida Sans Unicode"/>
                <a:cs typeface="Lucida Sans Unicode"/>
              </a:rPr>
              <a:t>discipline-</a:t>
            </a:r>
            <a:r>
              <a:rPr sz="1200" spc="-55" dirty="0">
                <a:solidFill>
                  <a:srgbClr val="010202"/>
                </a:solidFill>
                <a:latin typeface="Lucida Sans Unicode"/>
                <a:cs typeface="Lucida Sans Unicode"/>
              </a:rPr>
              <a:t>diverse,</a:t>
            </a:r>
            <a:r>
              <a:rPr sz="1200" spc="-5" dirty="0">
                <a:solidFill>
                  <a:srgbClr val="010202"/>
                </a:solidFill>
                <a:latin typeface="Lucida Sans Unicode"/>
                <a:cs typeface="Lucida Sans Unicode"/>
              </a:rPr>
              <a:t> </a:t>
            </a:r>
            <a:r>
              <a:rPr sz="1200" spc="-30" dirty="0">
                <a:solidFill>
                  <a:srgbClr val="010202"/>
                </a:solidFill>
                <a:latin typeface="Lucida Sans Unicode"/>
                <a:cs typeface="Lucida Sans Unicode"/>
              </a:rPr>
              <a:t>hybrid</a:t>
            </a:r>
            <a:r>
              <a:rPr sz="1200" dirty="0">
                <a:solidFill>
                  <a:srgbClr val="010202"/>
                </a:solidFill>
                <a:latin typeface="Lucida Sans Unicode"/>
                <a:cs typeface="Lucida Sans Unicode"/>
              </a:rPr>
              <a:t> </a:t>
            </a:r>
            <a:r>
              <a:rPr sz="1200" spc="-10" dirty="0">
                <a:solidFill>
                  <a:srgbClr val="010202"/>
                </a:solidFill>
                <a:latin typeface="Lucida Sans Unicode"/>
                <a:cs typeface="Lucida Sans Unicode"/>
              </a:rPr>
              <a:t>learning, </a:t>
            </a:r>
            <a:r>
              <a:rPr sz="1200" spc="-60" dirty="0">
                <a:solidFill>
                  <a:srgbClr val="010202"/>
                </a:solidFill>
                <a:latin typeface="Lucida Sans Unicode"/>
                <a:cs typeface="Lucida Sans Unicode"/>
              </a:rPr>
              <a:t>project-based,</a:t>
            </a:r>
            <a:r>
              <a:rPr sz="1200" spc="25" dirty="0">
                <a:solidFill>
                  <a:srgbClr val="010202"/>
                </a:solidFill>
                <a:latin typeface="Lucida Sans Unicode"/>
                <a:cs typeface="Lucida Sans Unicode"/>
              </a:rPr>
              <a:t> </a:t>
            </a:r>
            <a:r>
              <a:rPr sz="1200" spc="-60" dirty="0">
                <a:solidFill>
                  <a:srgbClr val="010202"/>
                </a:solidFill>
                <a:latin typeface="Lucida Sans Unicode"/>
                <a:cs typeface="Lucida Sans Unicode"/>
              </a:rPr>
              <a:t>student-</a:t>
            </a:r>
            <a:r>
              <a:rPr sz="1200" spc="-55" dirty="0">
                <a:solidFill>
                  <a:srgbClr val="010202"/>
                </a:solidFill>
                <a:latin typeface="Lucida Sans Unicode"/>
                <a:cs typeface="Lucida Sans Unicode"/>
              </a:rPr>
              <a:t>centred</a:t>
            </a:r>
            <a:r>
              <a:rPr sz="1200" spc="25" dirty="0">
                <a:solidFill>
                  <a:srgbClr val="010202"/>
                </a:solidFill>
                <a:latin typeface="Lucida Sans Unicode"/>
                <a:cs typeface="Lucida Sans Unicode"/>
              </a:rPr>
              <a:t> </a:t>
            </a:r>
            <a:r>
              <a:rPr sz="1200" spc="-40" dirty="0">
                <a:solidFill>
                  <a:srgbClr val="010202"/>
                </a:solidFill>
                <a:latin typeface="Lucida Sans Unicode"/>
                <a:cs typeface="Lucida Sans Unicode"/>
              </a:rPr>
              <a:t>learning, </a:t>
            </a:r>
            <a:r>
              <a:rPr sz="1200" spc="-45" dirty="0">
                <a:solidFill>
                  <a:srgbClr val="010202"/>
                </a:solidFill>
                <a:latin typeface="Lucida Sans Unicode"/>
                <a:cs typeface="Lucida Sans Unicode"/>
              </a:rPr>
              <a:t>and</a:t>
            </a:r>
            <a:r>
              <a:rPr sz="1200" spc="5" dirty="0">
                <a:solidFill>
                  <a:srgbClr val="010202"/>
                </a:solidFill>
                <a:latin typeface="Lucida Sans Unicode"/>
                <a:cs typeface="Lucida Sans Unicode"/>
              </a:rPr>
              <a:t> </a:t>
            </a:r>
            <a:r>
              <a:rPr sz="1200" spc="-60" dirty="0">
                <a:solidFill>
                  <a:srgbClr val="010202"/>
                </a:solidFill>
                <a:latin typeface="Lucida Sans Unicode"/>
                <a:cs typeface="Lucida Sans Unicode"/>
              </a:rPr>
              <a:t>team-</a:t>
            </a:r>
            <a:r>
              <a:rPr sz="1200" spc="-10" dirty="0">
                <a:solidFill>
                  <a:srgbClr val="010202"/>
                </a:solidFill>
                <a:latin typeface="Lucida Sans Unicode"/>
                <a:cs typeface="Lucida Sans Unicode"/>
              </a:rPr>
              <a:t>based.</a:t>
            </a:r>
            <a:endParaRPr sz="1200">
              <a:latin typeface="Lucida Sans Unicode"/>
              <a:cs typeface="Lucida Sans Unicode"/>
            </a:endParaRPr>
          </a:p>
        </p:txBody>
      </p:sp>
      <p:sp>
        <p:nvSpPr>
          <p:cNvPr id="13" name="object 5">
            <a:extLst>
              <a:ext uri="{FF2B5EF4-FFF2-40B4-BE49-F238E27FC236}">
                <a16:creationId xmlns:a16="http://schemas.microsoft.com/office/drawing/2014/main" id="{6118B29A-FA78-4C5F-B167-7ABC39F29170}"/>
              </a:ext>
            </a:extLst>
          </p:cNvPr>
          <p:cNvSpPr txBox="1">
            <a:spLocks noGrp="1"/>
          </p:cNvSpPr>
          <p:nvPr>
            <p:ph type="title"/>
          </p:nvPr>
        </p:nvSpPr>
        <p:spPr>
          <a:xfrm>
            <a:off x="596900" y="1415861"/>
            <a:ext cx="2876550" cy="751488"/>
          </a:xfrm>
          <a:prstGeom prst="rect">
            <a:avLst/>
          </a:prstGeom>
        </p:spPr>
        <p:txBody>
          <a:bodyPr vert="horz" wrap="square" lIns="0" tIns="12700" rIns="0" bIns="0" rtlCol="0">
            <a:spAutoFit/>
          </a:bodyPr>
          <a:lstStyle/>
          <a:p>
            <a:pPr marL="12700">
              <a:lnSpc>
                <a:spcPct val="100000"/>
              </a:lnSpc>
              <a:spcBef>
                <a:spcPts val="100"/>
              </a:spcBef>
            </a:pPr>
            <a:r>
              <a:rPr sz="2400" b="0" spc="-420" dirty="0">
                <a:solidFill>
                  <a:srgbClr val="A1D293"/>
                </a:solidFill>
                <a:latin typeface="Arial Black"/>
                <a:cs typeface="Arial Black"/>
              </a:rPr>
              <a:t>1.</a:t>
            </a:r>
            <a:r>
              <a:rPr sz="2400" b="0" spc="-185" dirty="0">
                <a:solidFill>
                  <a:srgbClr val="A1D293"/>
                </a:solidFill>
                <a:latin typeface="Arial Black"/>
                <a:cs typeface="Arial Black"/>
              </a:rPr>
              <a:t> </a:t>
            </a:r>
            <a:r>
              <a:rPr sz="2400" b="0" spc="-204" dirty="0">
                <a:solidFill>
                  <a:srgbClr val="A1D293"/>
                </a:solidFill>
                <a:latin typeface="Arial Black"/>
                <a:cs typeface="Arial Black"/>
              </a:rPr>
              <a:t>Learning</a:t>
            </a:r>
            <a:r>
              <a:rPr sz="2400" b="0" spc="-180" dirty="0">
                <a:solidFill>
                  <a:srgbClr val="A1D293"/>
                </a:solidFill>
                <a:latin typeface="Arial Black"/>
                <a:cs typeface="Arial Black"/>
              </a:rPr>
              <a:t> </a:t>
            </a:r>
            <a:r>
              <a:rPr sz="2400" b="0" spc="-204" dirty="0">
                <a:solidFill>
                  <a:srgbClr val="A1D293"/>
                </a:solidFill>
                <a:latin typeface="Arial Black"/>
                <a:cs typeface="Arial Black"/>
              </a:rPr>
              <a:t>Theories</a:t>
            </a:r>
            <a:endParaRPr sz="2400">
              <a:latin typeface="Arial Black"/>
              <a:cs typeface="Arial Black"/>
            </a:endParaRPr>
          </a:p>
        </p:txBody>
      </p:sp>
      <p:sp>
        <p:nvSpPr>
          <p:cNvPr id="14" name="object 6">
            <a:extLst>
              <a:ext uri="{FF2B5EF4-FFF2-40B4-BE49-F238E27FC236}">
                <a16:creationId xmlns:a16="http://schemas.microsoft.com/office/drawing/2014/main" id="{531A9A1C-F83B-45C5-A1C7-5603E37A333E}"/>
              </a:ext>
            </a:extLst>
          </p:cNvPr>
          <p:cNvSpPr txBox="1"/>
          <p:nvPr/>
        </p:nvSpPr>
        <p:spPr>
          <a:xfrm>
            <a:off x="3805299" y="1596025"/>
            <a:ext cx="2515235" cy="391160"/>
          </a:xfrm>
          <a:prstGeom prst="rect">
            <a:avLst/>
          </a:prstGeom>
        </p:spPr>
        <p:txBody>
          <a:bodyPr vert="horz" wrap="square" lIns="0" tIns="12700" rIns="0" bIns="0" rtlCol="0">
            <a:spAutoFit/>
          </a:bodyPr>
          <a:lstStyle/>
          <a:p>
            <a:pPr marL="12700">
              <a:lnSpc>
                <a:spcPct val="100000"/>
              </a:lnSpc>
              <a:spcBef>
                <a:spcPts val="100"/>
              </a:spcBef>
            </a:pPr>
            <a:r>
              <a:rPr sz="2400" spc="-254" dirty="0">
                <a:solidFill>
                  <a:srgbClr val="A1D293"/>
                </a:solidFill>
                <a:latin typeface="Arial Black"/>
                <a:cs typeface="Arial Black"/>
              </a:rPr>
              <a:t>2.</a:t>
            </a:r>
            <a:r>
              <a:rPr sz="2400" spc="-210" dirty="0">
                <a:solidFill>
                  <a:srgbClr val="A1D293"/>
                </a:solidFill>
                <a:latin typeface="Arial Black"/>
                <a:cs typeface="Arial Black"/>
              </a:rPr>
              <a:t> </a:t>
            </a:r>
            <a:r>
              <a:rPr sz="2400" spc="-165" dirty="0">
                <a:solidFill>
                  <a:srgbClr val="A1D293"/>
                </a:solidFill>
                <a:latin typeface="Arial Black"/>
                <a:cs typeface="Arial Black"/>
              </a:rPr>
              <a:t>Methodologies</a:t>
            </a:r>
            <a:endParaRPr sz="2400">
              <a:latin typeface="Arial Black"/>
              <a:cs typeface="Arial Black"/>
            </a:endParaRPr>
          </a:p>
        </p:txBody>
      </p:sp>
      <p:sp>
        <p:nvSpPr>
          <p:cNvPr id="15" name="object 7">
            <a:extLst>
              <a:ext uri="{FF2B5EF4-FFF2-40B4-BE49-F238E27FC236}">
                <a16:creationId xmlns:a16="http://schemas.microsoft.com/office/drawing/2014/main" id="{61B129B0-956A-48B5-980F-A3785A58D5CE}"/>
              </a:ext>
            </a:extLst>
          </p:cNvPr>
          <p:cNvSpPr txBox="1"/>
          <p:nvPr/>
        </p:nvSpPr>
        <p:spPr>
          <a:xfrm>
            <a:off x="7013700" y="1596025"/>
            <a:ext cx="2069464" cy="391160"/>
          </a:xfrm>
          <a:prstGeom prst="rect">
            <a:avLst/>
          </a:prstGeom>
        </p:spPr>
        <p:txBody>
          <a:bodyPr vert="horz" wrap="square" lIns="0" tIns="12700" rIns="0" bIns="0" rtlCol="0">
            <a:spAutoFit/>
          </a:bodyPr>
          <a:lstStyle/>
          <a:p>
            <a:pPr marL="12700">
              <a:lnSpc>
                <a:spcPct val="100000"/>
              </a:lnSpc>
              <a:spcBef>
                <a:spcPts val="100"/>
              </a:spcBef>
            </a:pPr>
            <a:r>
              <a:rPr sz="2400" spc="-235" dirty="0">
                <a:solidFill>
                  <a:srgbClr val="A1D293"/>
                </a:solidFill>
                <a:latin typeface="Arial Black"/>
                <a:cs typeface="Arial Black"/>
              </a:rPr>
              <a:t>3.</a:t>
            </a:r>
            <a:r>
              <a:rPr sz="2400" spc="-204" dirty="0">
                <a:solidFill>
                  <a:srgbClr val="A1D293"/>
                </a:solidFill>
                <a:latin typeface="Arial Black"/>
                <a:cs typeface="Arial Black"/>
              </a:rPr>
              <a:t> Approaches</a:t>
            </a:r>
            <a:endParaRPr sz="2400">
              <a:latin typeface="Arial Black"/>
              <a:cs typeface="Arial Black"/>
            </a:endParaRPr>
          </a:p>
        </p:txBody>
      </p:sp>
      <p:grpSp>
        <p:nvGrpSpPr>
          <p:cNvPr id="16" name="object 8">
            <a:extLst>
              <a:ext uri="{FF2B5EF4-FFF2-40B4-BE49-F238E27FC236}">
                <a16:creationId xmlns:a16="http://schemas.microsoft.com/office/drawing/2014/main" id="{16D1A920-3F8B-4195-B3E2-B372AE387F54}"/>
              </a:ext>
            </a:extLst>
          </p:cNvPr>
          <p:cNvGrpSpPr/>
          <p:nvPr/>
        </p:nvGrpSpPr>
        <p:grpSpPr>
          <a:xfrm>
            <a:off x="609600" y="6062620"/>
            <a:ext cx="2851150" cy="249554"/>
            <a:chOff x="609600" y="6062620"/>
            <a:chExt cx="2851150" cy="249554"/>
          </a:xfrm>
        </p:grpSpPr>
        <p:sp>
          <p:nvSpPr>
            <p:cNvPr id="17" name="object 9">
              <a:extLst>
                <a:ext uri="{FF2B5EF4-FFF2-40B4-BE49-F238E27FC236}">
                  <a16:creationId xmlns:a16="http://schemas.microsoft.com/office/drawing/2014/main" id="{4D11B289-2064-49B4-8783-D0F47CABE484}"/>
                </a:ext>
              </a:extLst>
            </p:cNvPr>
            <p:cNvSpPr/>
            <p:nvPr/>
          </p:nvSpPr>
          <p:spPr>
            <a:xfrm>
              <a:off x="609600" y="6187118"/>
              <a:ext cx="2651760" cy="0"/>
            </a:xfrm>
            <a:custGeom>
              <a:avLst/>
              <a:gdLst/>
              <a:ahLst/>
              <a:cxnLst/>
              <a:rect l="l" t="t" r="r" b="b"/>
              <a:pathLst>
                <a:path w="2651760">
                  <a:moveTo>
                    <a:pt x="0" y="0"/>
                  </a:moveTo>
                  <a:lnTo>
                    <a:pt x="2651391" y="0"/>
                  </a:lnTo>
                </a:path>
              </a:pathLst>
            </a:custGeom>
            <a:ln w="101600">
              <a:solidFill>
                <a:srgbClr val="A1D293"/>
              </a:solidFill>
            </a:ln>
          </p:spPr>
          <p:txBody>
            <a:bodyPr wrap="square" lIns="0" tIns="0" rIns="0" bIns="0" rtlCol="0"/>
            <a:lstStyle/>
            <a:p>
              <a:endParaRPr/>
            </a:p>
          </p:txBody>
        </p:sp>
        <p:sp>
          <p:nvSpPr>
            <p:cNvPr id="18" name="object 10">
              <a:extLst>
                <a:ext uri="{FF2B5EF4-FFF2-40B4-BE49-F238E27FC236}">
                  <a16:creationId xmlns:a16="http://schemas.microsoft.com/office/drawing/2014/main" id="{56C82AF1-F56B-48A5-94B5-14F092061BFD}"/>
                </a:ext>
              </a:extLst>
            </p:cNvPr>
            <p:cNvSpPr/>
            <p:nvPr/>
          </p:nvSpPr>
          <p:spPr>
            <a:xfrm>
              <a:off x="3118213" y="6062620"/>
              <a:ext cx="342265" cy="249554"/>
            </a:xfrm>
            <a:custGeom>
              <a:avLst/>
              <a:gdLst/>
              <a:ahLst/>
              <a:cxnLst/>
              <a:rect l="l" t="t" r="r" b="b"/>
              <a:pathLst>
                <a:path w="342264" h="249554">
                  <a:moveTo>
                    <a:pt x="0" y="0"/>
                  </a:moveTo>
                  <a:lnTo>
                    <a:pt x="20079" y="21398"/>
                  </a:lnTo>
                  <a:lnTo>
                    <a:pt x="53544" y="77811"/>
                  </a:lnTo>
                  <a:lnTo>
                    <a:pt x="60237" y="157567"/>
                  </a:lnTo>
                  <a:lnTo>
                    <a:pt x="0" y="248996"/>
                  </a:lnTo>
                  <a:lnTo>
                    <a:pt x="342137" y="124498"/>
                  </a:lnTo>
                  <a:lnTo>
                    <a:pt x="0" y="0"/>
                  </a:lnTo>
                  <a:close/>
                </a:path>
              </a:pathLst>
            </a:custGeom>
            <a:solidFill>
              <a:srgbClr val="A1D293"/>
            </a:solidFill>
          </p:spPr>
          <p:txBody>
            <a:bodyPr wrap="square" lIns="0" tIns="0" rIns="0" bIns="0" rtlCol="0"/>
            <a:lstStyle/>
            <a:p>
              <a:endParaRPr/>
            </a:p>
          </p:txBody>
        </p:sp>
      </p:grpSp>
      <p:grpSp>
        <p:nvGrpSpPr>
          <p:cNvPr id="19" name="object 11">
            <a:extLst>
              <a:ext uri="{FF2B5EF4-FFF2-40B4-BE49-F238E27FC236}">
                <a16:creationId xmlns:a16="http://schemas.microsoft.com/office/drawing/2014/main" id="{518BE142-75FB-4709-81F9-BCA85163C777}"/>
              </a:ext>
            </a:extLst>
          </p:cNvPr>
          <p:cNvGrpSpPr/>
          <p:nvPr/>
        </p:nvGrpSpPr>
        <p:grpSpPr>
          <a:xfrm>
            <a:off x="7231647" y="6062620"/>
            <a:ext cx="2851150" cy="249554"/>
            <a:chOff x="7231647" y="6062620"/>
            <a:chExt cx="2851150" cy="249554"/>
          </a:xfrm>
        </p:grpSpPr>
        <p:sp>
          <p:nvSpPr>
            <p:cNvPr id="20" name="object 12">
              <a:extLst>
                <a:ext uri="{FF2B5EF4-FFF2-40B4-BE49-F238E27FC236}">
                  <a16:creationId xmlns:a16="http://schemas.microsoft.com/office/drawing/2014/main" id="{3493AF64-03E2-4FE7-9E89-38CF59D1A099}"/>
                </a:ext>
              </a:extLst>
            </p:cNvPr>
            <p:cNvSpPr/>
            <p:nvPr/>
          </p:nvSpPr>
          <p:spPr>
            <a:xfrm>
              <a:off x="7231647" y="6187118"/>
              <a:ext cx="2651760" cy="0"/>
            </a:xfrm>
            <a:custGeom>
              <a:avLst/>
              <a:gdLst/>
              <a:ahLst/>
              <a:cxnLst/>
              <a:rect l="l" t="t" r="r" b="b"/>
              <a:pathLst>
                <a:path w="2651759">
                  <a:moveTo>
                    <a:pt x="0" y="0"/>
                  </a:moveTo>
                  <a:lnTo>
                    <a:pt x="2651391" y="0"/>
                  </a:lnTo>
                </a:path>
              </a:pathLst>
            </a:custGeom>
            <a:ln w="101600">
              <a:solidFill>
                <a:srgbClr val="A1D293"/>
              </a:solidFill>
            </a:ln>
          </p:spPr>
          <p:txBody>
            <a:bodyPr wrap="square" lIns="0" tIns="0" rIns="0" bIns="0" rtlCol="0"/>
            <a:lstStyle/>
            <a:p>
              <a:endParaRPr/>
            </a:p>
          </p:txBody>
        </p:sp>
        <p:sp>
          <p:nvSpPr>
            <p:cNvPr id="21" name="object 13">
              <a:extLst>
                <a:ext uri="{FF2B5EF4-FFF2-40B4-BE49-F238E27FC236}">
                  <a16:creationId xmlns:a16="http://schemas.microsoft.com/office/drawing/2014/main" id="{6658008E-B3E1-4436-B1FB-97A439BF1CB0}"/>
                </a:ext>
              </a:extLst>
            </p:cNvPr>
            <p:cNvSpPr/>
            <p:nvPr/>
          </p:nvSpPr>
          <p:spPr>
            <a:xfrm>
              <a:off x="9740262" y="6062620"/>
              <a:ext cx="342265" cy="249554"/>
            </a:xfrm>
            <a:custGeom>
              <a:avLst/>
              <a:gdLst/>
              <a:ahLst/>
              <a:cxnLst/>
              <a:rect l="l" t="t" r="r" b="b"/>
              <a:pathLst>
                <a:path w="342265" h="249554">
                  <a:moveTo>
                    <a:pt x="0" y="0"/>
                  </a:moveTo>
                  <a:lnTo>
                    <a:pt x="20079" y="21398"/>
                  </a:lnTo>
                  <a:lnTo>
                    <a:pt x="53544" y="77811"/>
                  </a:lnTo>
                  <a:lnTo>
                    <a:pt x="60237" y="157567"/>
                  </a:lnTo>
                  <a:lnTo>
                    <a:pt x="0" y="248996"/>
                  </a:lnTo>
                  <a:lnTo>
                    <a:pt x="342138" y="124498"/>
                  </a:lnTo>
                  <a:lnTo>
                    <a:pt x="0" y="0"/>
                  </a:lnTo>
                  <a:close/>
                </a:path>
              </a:pathLst>
            </a:custGeom>
            <a:solidFill>
              <a:srgbClr val="A1D293"/>
            </a:solidFill>
          </p:spPr>
          <p:txBody>
            <a:bodyPr wrap="square" lIns="0" tIns="0" rIns="0" bIns="0" rtlCol="0"/>
            <a:lstStyle/>
            <a:p>
              <a:endParaRPr/>
            </a:p>
          </p:txBody>
        </p:sp>
      </p:grpSp>
      <p:grpSp>
        <p:nvGrpSpPr>
          <p:cNvPr id="22" name="object 14">
            <a:extLst>
              <a:ext uri="{FF2B5EF4-FFF2-40B4-BE49-F238E27FC236}">
                <a16:creationId xmlns:a16="http://schemas.microsoft.com/office/drawing/2014/main" id="{8558B565-DF02-4D93-9AFE-D612C1701957}"/>
              </a:ext>
            </a:extLst>
          </p:cNvPr>
          <p:cNvGrpSpPr/>
          <p:nvPr/>
        </p:nvGrpSpPr>
        <p:grpSpPr>
          <a:xfrm>
            <a:off x="3920624" y="6062620"/>
            <a:ext cx="2851150" cy="249554"/>
            <a:chOff x="3920624" y="6062620"/>
            <a:chExt cx="2851150" cy="249554"/>
          </a:xfrm>
        </p:grpSpPr>
        <p:sp>
          <p:nvSpPr>
            <p:cNvPr id="23" name="object 15">
              <a:extLst>
                <a:ext uri="{FF2B5EF4-FFF2-40B4-BE49-F238E27FC236}">
                  <a16:creationId xmlns:a16="http://schemas.microsoft.com/office/drawing/2014/main" id="{F7D7E1C1-74ED-47D5-8DB2-3EF21D9A101D}"/>
                </a:ext>
              </a:extLst>
            </p:cNvPr>
            <p:cNvSpPr/>
            <p:nvPr/>
          </p:nvSpPr>
          <p:spPr>
            <a:xfrm>
              <a:off x="3920624" y="6187118"/>
              <a:ext cx="2651760" cy="0"/>
            </a:xfrm>
            <a:custGeom>
              <a:avLst/>
              <a:gdLst/>
              <a:ahLst/>
              <a:cxnLst/>
              <a:rect l="l" t="t" r="r" b="b"/>
              <a:pathLst>
                <a:path w="2651759">
                  <a:moveTo>
                    <a:pt x="0" y="0"/>
                  </a:moveTo>
                  <a:lnTo>
                    <a:pt x="2651391" y="0"/>
                  </a:lnTo>
                </a:path>
              </a:pathLst>
            </a:custGeom>
            <a:ln w="101600">
              <a:solidFill>
                <a:srgbClr val="A1D293"/>
              </a:solidFill>
            </a:ln>
          </p:spPr>
          <p:txBody>
            <a:bodyPr wrap="square" lIns="0" tIns="0" rIns="0" bIns="0" rtlCol="0"/>
            <a:lstStyle/>
            <a:p>
              <a:endParaRPr/>
            </a:p>
          </p:txBody>
        </p:sp>
        <p:sp>
          <p:nvSpPr>
            <p:cNvPr id="24" name="object 16">
              <a:extLst>
                <a:ext uri="{FF2B5EF4-FFF2-40B4-BE49-F238E27FC236}">
                  <a16:creationId xmlns:a16="http://schemas.microsoft.com/office/drawing/2014/main" id="{4A9D4FC4-4BC9-48B8-9669-34DB3F5978D8}"/>
                </a:ext>
              </a:extLst>
            </p:cNvPr>
            <p:cNvSpPr/>
            <p:nvPr/>
          </p:nvSpPr>
          <p:spPr>
            <a:xfrm>
              <a:off x="6429237" y="6062620"/>
              <a:ext cx="342265" cy="249554"/>
            </a:xfrm>
            <a:custGeom>
              <a:avLst/>
              <a:gdLst/>
              <a:ahLst/>
              <a:cxnLst/>
              <a:rect l="l" t="t" r="r" b="b"/>
              <a:pathLst>
                <a:path w="342265" h="249554">
                  <a:moveTo>
                    <a:pt x="0" y="0"/>
                  </a:moveTo>
                  <a:lnTo>
                    <a:pt x="20079" y="21398"/>
                  </a:lnTo>
                  <a:lnTo>
                    <a:pt x="53544" y="77811"/>
                  </a:lnTo>
                  <a:lnTo>
                    <a:pt x="60237" y="157567"/>
                  </a:lnTo>
                  <a:lnTo>
                    <a:pt x="0" y="248996"/>
                  </a:lnTo>
                  <a:lnTo>
                    <a:pt x="342138" y="124498"/>
                  </a:lnTo>
                  <a:lnTo>
                    <a:pt x="0" y="0"/>
                  </a:lnTo>
                  <a:close/>
                </a:path>
              </a:pathLst>
            </a:custGeom>
            <a:solidFill>
              <a:srgbClr val="A1D293"/>
            </a:solidFill>
          </p:spPr>
          <p:txBody>
            <a:bodyPr wrap="square" lIns="0" tIns="0" rIns="0" bIns="0" rtlCol="0"/>
            <a:lstStyle/>
            <a:p>
              <a:endParaRPr/>
            </a:p>
          </p:txBody>
        </p:sp>
      </p:grpSp>
      <p:pic>
        <p:nvPicPr>
          <p:cNvPr id="25" name="Picture 24">
            <a:extLst>
              <a:ext uri="{FF2B5EF4-FFF2-40B4-BE49-F238E27FC236}">
                <a16:creationId xmlns:a16="http://schemas.microsoft.com/office/drawing/2014/main" id="{7587D2CF-4EC5-47AD-8835-07E66EBE8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49" y="-107385"/>
            <a:ext cx="4234858" cy="1561289"/>
          </a:xfrm>
          <a:prstGeom prst="rect">
            <a:avLst/>
          </a:prstGeom>
        </p:spPr>
      </p:pic>
    </p:spTree>
    <p:extLst>
      <p:ext uri="{BB962C8B-B14F-4D97-AF65-F5344CB8AC3E}">
        <p14:creationId xmlns:p14="http://schemas.microsoft.com/office/powerpoint/2010/main" val="3787706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2F2DB86-87D4-4DE1-A6FA-CE19DAE59271}"/>
              </a:ext>
            </a:extLst>
          </p:cNvPr>
          <p:cNvSpPr txBox="1"/>
          <p:nvPr/>
        </p:nvSpPr>
        <p:spPr>
          <a:xfrm>
            <a:off x="1699835" y="2761705"/>
            <a:ext cx="4766945" cy="2613660"/>
          </a:xfrm>
          <a:prstGeom prst="rect">
            <a:avLst/>
          </a:prstGeom>
        </p:spPr>
        <p:txBody>
          <a:bodyPr vert="horz" wrap="square" lIns="0" tIns="10160" rIns="0" bIns="0" rtlCol="0">
            <a:spAutoFit/>
          </a:bodyPr>
          <a:lstStyle/>
          <a:p>
            <a:pPr marL="12700" marR="5080">
              <a:lnSpc>
                <a:spcPct val="101200"/>
              </a:lnSpc>
              <a:spcBef>
                <a:spcPts val="80"/>
              </a:spcBef>
            </a:pPr>
            <a:r>
              <a:rPr sz="1400" spc="-20" dirty="0">
                <a:solidFill>
                  <a:srgbClr val="010202"/>
                </a:solidFill>
                <a:latin typeface="Arial"/>
                <a:cs typeface="Arial"/>
              </a:rPr>
              <a:t>This</a:t>
            </a:r>
            <a:r>
              <a:rPr sz="1400" spc="45" dirty="0">
                <a:solidFill>
                  <a:srgbClr val="010202"/>
                </a:solidFill>
                <a:latin typeface="Arial"/>
                <a:cs typeface="Arial"/>
              </a:rPr>
              <a:t> </a:t>
            </a:r>
            <a:r>
              <a:rPr sz="1400" dirty="0">
                <a:solidFill>
                  <a:srgbClr val="010202"/>
                </a:solidFill>
                <a:latin typeface="Arial"/>
                <a:cs typeface="Arial"/>
              </a:rPr>
              <a:t>report</a:t>
            </a:r>
            <a:r>
              <a:rPr sz="1400" spc="45" dirty="0">
                <a:solidFill>
                  <a:srgbClr val="010202"/>
                </a:solidFill>
                <a:latin typeface="Arial"/>
                <a:cs typeface="Arial"/>
              </a:rPr>
              <a:t> </a:t>
            </a:r>
            <a:r>
              <a:rPr sz="1400" dirty="0">
                <a:solidFill>
                  <a:srgbClr val="010202"/>
                </a:solidFill>
                <a:latin typeface="Arial"/>
                <a:cs typeface="Arial"/>
              </a:rPr>
              <a:t>focuses</a:t>
            </a:r>
            <a:r>
              <a:rPr sz="1400" spc="45" dirty="0">
                <a:solidFill>
                  <a:srgbClr val="010202"/>
                </a:solidFill>
                <a:latin typeface="Arial"/>
                <a:cs typeface="Arial"/>
              </a:rPr>
              <a:t> </a:t>
            </a:r>
            <a:r>
              <a:rPr sz="1400" dirty="0">
                <a:solidFill>
                  <a:srgbClr val="010202"/>
                </a:solidFill>
                <a:latin typeface="Arial"/>
                <a:cs typeface="Arial"/>
              </a:rPr>
              <a:t>on</a:t>
            </a:r>
            <a:r>
              <a:rPr sz="1400" spc="45" dirty="0">
                <a:solidFill>
                  <a:srgbClr val="010202"/>
                </a:solidFill>
                <a:latin typeface="Arial"/>
                <a:cs typeface="Arial"/>
              </a:rPr>
              <a:t> </a:t>
            </a:r>
            <a:r>
              <a:rPr sz="1400" dirty="0">
                <a:solidFill>
                  <a:srgbClr val="010202"/>
                </a:solidFill>
                <a:latin typeface="Arial"/>
                <a:cs typeface="Arial"/>
              </a:rPr>
              <a:t>six</a:t>
            </a:r>
            <a:r>
              <a:rPr sz="1400" spc="45" dirty="0">
                <a:solidFill>
                  <a:srgbClr val="010202"/>
                </a:solidFill>
                <a:latin typeface="Arial"/>
                <a:cs typeface="Arial"/>
              </a:rPr>
              <a:t> </a:t>
            </a:r>
            <a:r>
              <a:rPr sz="1400" dirty="0">
                <a:solidFill>
                  <a:srgbClr val="010202"/>
                </a:solidFill>
                <a:latin typeface="Arial"/>
                <a:cs typeface="Arial"/>
              </a:rPr>
              <a:t>pillars</a:t>
            </a:r>
            <a:r>
              <a:rPr sz="1400" spc="45" dirty="0">
                <a:solidFill>
                  <a:srgbClr val="010202"/>
                </a:solidFill>
                <a:latin typeface="Arial"/>
                <a:cs typeface="Arial"/>
              </a:rPr>
              <a:t> </a:t>
            </a:r>
            <a:r>
              <a:rPr sz="1400" dirty="0">
                <a:solidFill>
                  <a:srgbClr val="010202"/>
                </a:solidFill>
                <a:latin typeface="Arial"/>
                <a:cs typeface="Arial"/>
              </a:rPr>
              <a:t>of</a:t>
            </a:r>
            <a:r>
              <a:rPr sz="1400" spc="50" dirty="0">
                <a:solidFill>
                  <a:srgbClr val="010202"/>
                </a:solidFill>
                <a:latin typeface="Arial"/>
                <a:cs typeface="Arial"/>
              </a:rPr>
              <a:t> </a:t>
            </a:r>
            <a:r>
              <a:rPr sz="1400" spc="-10" dirty="0">
                <a:solidFill>
                  <a:srgbClr val="010202"/>
                </a:solidFill>
                <a:latin typeface="Arial"/>
                <a:cs typeface="Arial"/>
              </a:rPr>
              <a:t>entrepreneurship. </a:t>
            </a:r>
            <a:r>
              <a:rPr sz="1400" dirty="0">
                <a:solidFill>
                  <a:srgbClr val="010202"/>
                </a:solidFill>
                <a:latin typeface="Arial"/>
                <a:cs typeface="Arial"/>
              </a:rPr>
              <a:t>Interdisciplinary</a:t>
            </a:r>
            <a:r>
              <a:rPr sz="1400" spc="240" dirty="0">
                <a:solidFill>
                  <a:srgbClr val="010202"/>
                </a:solidFill>
                <a:latin typeface="Arial"/>
                <a:cs typeface="Arial"/>
              </a:rPr>
              <a:t> </a:t>
            </a:r>
            <a:r>
              <a:rPr sz="1400" dirty="0">
                <a:solidFill>
                  <a:srgbClr val="010202"/>
                </a:solidFill>
                <a:latin typeface="Arial"/>
                <a:cs typeface="Arial"/>
              </a:rPr>
              <a:t>teamwork</a:t>
            </a:r>
            <a:r>
              <a:rPr sz="1400" spc="245" dirty="0">
                <a:solidFill>
                  <a:srgbClr val="010202"/>
                </a:solidFill>
                <a:latin typeface="Arial"/>
                <a:cs typeface="Arial"/>
              </a:rPr>
              <a:t> </a:t>
            </a:r>
            <a:r>
              <a:rPr sz="1400" dirty="0">
                <a:solidFill>
                  <a:srgbClr val="010202"/>
                </a:solidFill>
                <a:latin typeface="Arial"/>
                <a:cs typeface="Arial"/>
              </a:rPr>
              <a:t>brings</a:t>
            </a:r>
            <a:r>
              <a:rPr sz="1400" spc="245" dirty="0">
                <a:solidFill>
                  <a:srgbClr val="010202"/>
                </a:solidFill>
                <a:latin typeface="Arial"/>
                <a:cs typeface="Arial"/>
              </a:rPr>
              <a:t> </a:t>
            </a:r>
            <a:r>
              <a:rPr sz="1400" dirty="0">
                <a:solidFill>
                  <a:srgbClr val="010202"/>
                </a:solidFill>
                <a:latin typeface="Arial"/>
                <a:cs typeface="Arial"/>
              </a:rPr>
              <a:t>together</a:t>
            </a:r>
            <a:r>
              <a:rPr sz="1400" spc="245" dirty="0">
                <a:solidFill>
                  <a:srgbClr val="010202"/>
                </a:solidFill>
                <a:latin typeface="Arial"/>
                <a:cs typeface="Arial"/>
              </a:rPr>
              <a:t> </a:t>
            </a:r>
            <a:r>
              <a:rPr sz="1400" dirty="0">
                <a:solidFill>
                  <a:srgbClr val="010202"/>
                </a:solidFill>
                <a:latin typeface="Arial"/>
                <a:cs typeface="Arial"/>
              </a:rPr>
              <a:t>individuals</a:t>
            </a:r>
            <a:r>
              <a:rPr sz="1400" spc="245" dirty="0">
                <a:solidFill>
                  <a:srgbClr val="010202"/>
                </a:solidFill>
                <a:latin typeface="Arial"/>
                <a:cs typeface="Arial"/>
              </a:rPr>
              <a:t> </a:t>
            </a:r>
            <a:r>
              <a:rPr sz="1400" spc="-20" dirty="0">
                <a:solidFill>
                  <a:srgbClr val="010202"/>
                </a:solidFill>
                <a:latin typeface="Arial"/>
                <a:cs typeface="Arial"/>
              </a:rPr>
              <a:t>with </a:t>
            </a:r>
            <a:r>
              <a:rPr sz="1400" dirty="0">
                <a:solidFill>
                  <a:srgbClr val="010202"/>
                </a:solidFill>
                <a:latin typeface="Arial"/>
                <a:cs typeface="Arial"/>
              </a:rPr>
              <a:t>diverse</a:t>
            </a:r>
            <a:r>
              <a:rPr sz="1400" spc="50" dirty="0">
                <a:solidFill>
                  <a:srgbClr val="010202"/>
                </a:solidFill>
                <a:latin typeface="Arial"/>
                <a:cs typeface="Arial"/>
              </a:rPr>
              <a:t> </a:t>
            </a:r>
            <a:r>
              <a:rPr sz="1400" dirty="0">
                <a:solidFill>
                  <a:srgbClr val="010202"/>
                </a:solidFill>
                <a:latin typeface="Arial"/>
                <a:cs typeface="Arial"/>
              </a:rPr>
              <a:t>backgrounds</a:t>
            </a:r>
            <a:r>
              <a:rPr sz="1400" spc="55" dirty="0">
                <a:solidFill>
                  <a:srgbClr val="010202"/>
                </a:solidFill>
                <a:latin typeface="Arial"/>
                <a:cs typeface="Arial"/>
              </a:rPr>
              <a:t> </a:t>
            </a:r>
            <a:r>
              <a:rPr sz="1400" dirty="0">
                <a:solidFill>
                  <a:srgbClr val="010202"/>
                </a:solidFill>
                <a:latin typeface="Arial"/>
                <a:cs typeface="Arial"/>
              </a:rPr>
              <a:t>and</a:t>
            </a:r>
            <a:r>
              <a:rPr sz="1400" spc="55" dirty="0">
                <a:solidFill>
                  <a:srgbClr val="010202"/>
                </a:solidFill>
                <a:latin typeface="Arial"/>
                <a:cs typeface="Arial"/>
              </a:rPr>
              <a:t> </a:t>
            </a:r>
            <a:r>
              <a:rPr sz="1400" spc="-10" dirty="0">
                <a:solidFill>
                  <a:srgbClr val="010202"/>
                </a:solidFill>
                <a:latin typeface="Arial"/>
                <a:cs typeface="Arial"/>
              </a:rPr>
              <a:t>skillsets.</a:t>
            </a:r>
            <a:r>
              <a:rPr sz="1400" spc="55" dirty="0">
                <a:solidFill>
                  <a:srgbClr val="010202"/>
                </a:solidFill>
                <a:latin typeface="Arial"/>
                <a:cs typeface="Arial"/>
              </a:rPr>
              <a:t> </a:t>
            </a:r>
            <a:r>
              <a:rPr sz="1400" dirty="0">
                <a:solidFill>
                  <a:srgbClr val="010202"/>
                </a:solidFill>
                <a:latin typeface="Arial"/>
                <a:cs typeface="Arial"/>
              </a:rPr>
              <a:t>Conflict</a:t>
            </a:r>
            <a:r>
              <a:rPr sz="1400" spc="50" dirty="0">
                <a:solidFill>
                  <a:srgbClr val="010202"/>
                </a:solidFill>
                <a:latin typeface="Arial"/>
                <a:cs typeface="Arial"/>
              </a:rPr>
              <a:t> </a:t>
            </a:r>
            <a:r>
              <a:rPr sz="1400" spc="-10" dirty="0">
                <a:solidFill>
                  <a:srgbClr val="010202"/>
                </a:solidFill>
                <a:latin typeface="Arial"/>
                <a:cs typeface="Arial"/>
              </a:rPr>
              <a:t>management </a:t>
            </a:r>
            <a:r>
              <a:rPr sz="1400" dirty="0">
                <a:solidFill>
                  <a:srgbClr val="010202"/>
                </a:solidFill>
                <a:latin typeface="Arial"/>
                <a:cs typeface="Arial"/>
              </a:rPr>
              <a:t>allows</a:t>
            </a:r>
            <a:r>
              <a:rPr sz="1400" spc="75" dirty="0">
                <a:solidFill>
                  <a:srgbClr val="010202"/>
                </a:solidFill>
                <a:latin typeface="Arial"/>
                <a:cs typeface="Arial"/>
              </a:rPr>
              <a:t> </a:t>
            </a:r>
            <a:r>
              <a:rPr sz="1400" dirty="0">
                <a:solidFill>
                  <a:srgbClr val="010202"/>
                </a:solidFill>
                <a:latin typeface="Arial"/>
                <a:cs typeface="Arial"/>
              </a:rPr>
              <a:t>team</a:t>
            </a:r>
            <a:r>
              <a:rPr sz="1400" spc="75" dirty="0">
                <a:solidFill>
                  <a:srgbClr val="010202"/>
                </a:solidFill>
                <a:latin typeface="Arial"/>
                <a:cs typeface="Arial"/>
              </a:rPr>
              <a:t> </a:t>
            </a:r>
            <a:r>
              <a:rPr sz="1400" dirty="0">
                <a:solidFill>
                  <a:srgbClr val="010202"/>
                </a:solidFill>
                <a:latin typeface="Arial"/>
                <a:cs typeface="Arial"/>
              </a:rPr>
              <a:t>members</a:t>
            </a:r>
            <a:r>
              <a:rPr sz="1400" spc="80" dirty="0">
                <a:solidFill>
                  <a:srgbClr val="010202"/>
                </a:solidFill>
                <a:latin typeface="Arial"/>
                <a:cs typeface="Arial"/>
              </a:rPr>
              <a:t> </a:t>
            </a:r>
            <a:r>
              <a:rPr sz="1400" dirty="0">
                <a:solidFill>
                  <a:srgbClr val="010202"/>
                </a:solidFill>
                <a:latin typeface="Arial"/>
                <a:cs typeface="Arial"/>
              </a:rPr>
              <a:t>to</a:t>
            </a:r>
            <a:r>
              <a:rPr sz="1400" spc="75" dirty="0">
                <a:solidFill>
                  <a:srgbClr val="010202"/>
                </a:solidFill>
                <a:latin typeface="Arial"/>
                <a:cs typeface="Arial"/>
              </a:rPr>
              <a:t> </a:t>
            </a:r>
            <a:r>
              <a:rPr sz="1400" dirty="0">
                <a:solidFill>
                  <a:srgbClr val="010202"/>
                </a:solidFill>
                <a:latin typeface="Arial"/>
                <a:cs typeface="Arial"/>
              </a:rPr>
              <a:t>resolve</a:t>
            </a:r>
            <a:r>
              <a:rPr sz="1400" spc="80" dirty="0">
                <a:solidFill>
                  <a:srgbClr val="010202"/>
                </a:solidFill>
                <a:latin typeface="Arial"/>
                <a:cs typeface="Arial"/>
              </a:rPr>
              <a:t> </a:t>
            </a:r>
            <a:r>
              <a:rPr sz="1400" dirty="0">
                <a:solidFill>
                  <a:srgbClr val="010202"/>
                </a:solidFill>
                <a:latin typeface="Arial"/>
                <a:cs typeface="Arial"/>
              </a:rPr>
              <a:t>differences</a:t>
            </a:r>
            <a:r>
              <a:rPr sz="1400" spc="75" dirty="0">
                <a:solidFill>
                  <a:srgbClr val="010202"/>
                </a:solidFill>
                <a:latin typeface="Arial"/>
                <a:cs typeface="Arial"/>
              </a:rPr>
              <a:t> </a:t>
            </a:r>
            <a:r>
              <a:rPr sz="1400" spc="-10" dirty="0">
                <a:solidFill>
                  <a:srgbClr val="010202"/>
                </a:solidFill>
                <a:latin typeface="Arial"/>
                <a:cs typeface="Arial"/>
              </a:rPr>
              <a:t>constructively. </a:t>
            </a:r>
            <a:r>
              <a:rPr sz="1400" dirty="0">
                <a:solidFill>
                  <a:srgbClr val="010202"/>
                </a:solidFill>
                <a:latin typeface="Arial"/>
                <a:cs typeface="Arial"/>
              </a:rPr>
              <a:t>Design</a:t>
            </a:r>
            <a:r>
              <a:rPr sz="1400" spc="135" dirty="0">
                <a:solidFill>
                  <a:srgbClr val="010202"/>
                </a:solidFill>
                <a:latin typeface="Arial"/>
                <a:cs typeface="Arial"/>
              </a:rPr>
              <a:t> </a:t>
            </a:r>
            <a:r>
              <a:rPr sz="1400" dirty="0">
                <a:solidFill>
                  <a:srgbClr val="010202"/>
                </a:solidFill>
                <a:latin typeface="Arial"/>
                <a:cs typeface="Arial"/>
              </a:rPr>
              <a:t>thinking</a:t>
            </a:r>
            <a:r>
              <a:rPr sz="1400" spc="140" dirty="0">
                <a:solidFill>
                  <a:srgbClr val="010202"/>
                </a:solidFill>
                <a:latin typeface="Arial"/>
                <a:cs typeface="Arial"/>
              </a:rPr>
              <a:t> </a:t>
            </a:r>
            <a:r>
              <a:rPr sz="1400" dirty="0">
                <a:solidFill>
                  <a:srgbClr val="010202"/>
                </a:solidFill>
                <a:latin typeface="Arial"/>
                <a:cs typeface="Arial"/>
              </a:rPr>
              <a:t>and</a:t>
            </a:r>
            <a:r>
              <a:rPr sz="1400" spc="135" dirty="0">
                <a:solidFill>
                  <a:srgbClr val="010202"/>
                </a:solidFill>
                <a:latin typeface="Arial"/>
                <a:cs typeface="Arial"/>
              </a:rPr>
              <a:t> </a:t>
            </a:r>
            <a:r>
              <a:rPr sz="1400" dirty="0">
                <a:solidFill>
                  <a:srgbClr val="010202"/>
                </a:solidFill>
                <a:latin typeface="Arial"/>
                <a:cs typeface="Arial"/>
              </a:rPr>
              <a:t>first</a:t>
            </a:r>
            <a:r>
              <a:rPr sz="1400" spc="140" dirty="0">
                <a:solidFill>
                  <a:srgbClr val="010202"/>
                </a:solidFill>
                <a:latin typeface="Arial"/>
                <a:cs typeface="Arial"/>
              </a:rPr>
              <a:t> </a:t>
            </a:r>
            <a:r>
              <a:rPr sz="1400" dirty="0">
                <a:solidFill>
                  <a:srgbClr val="010202"/>
                </a:solidFill>
                <a:latin typeface="Arial"/>
                <a:cs typeface="Arial"/>
              </a:rPr>
              <a:t>iterations</a:t>
            </a:r>
            <a:r>
              <a:rPr sz="1400" spc="135" dirty="0">
                <a:solidFill>
                  <a:srgbClr val="010202"/>
                </a:solidFill>
                <a:latin typeface="Arial"/>
                <a:cs typeface="Arial"/>
              </a:rPr>
              <a:t> </a:t>
            </a:r>
            <a:r>
              <a:rPr sz="1400" dirty="0">
                <a:solidFill>
                  <a:srgbClr val="010202"/>
                </a:solidFill>
                <a:latin typeface="Arial"/>
                <a:cs typeface="Arial"/>
              </a:rPr>
              <a:t>are</a:t>
            </a:r>
            <a:r>
              <a:rPr sz="1400" spc="140" dirty="0">
                <a:solidFill>
                  <a:srgbClr val="010202"/>
                </a:solidFill>
                <a:latin typeface="Arial"/>
                <a:cs typeface="Arial"/>
              </a:rPr>
              <a:t> </a:t>
            </a:r>
            <a:r>
              <a:rPr sz="1400" dirty="0">
                <a:solidFill>
                  <a:srgbClr val="010202"/>
                </a:solidFill>
                <a:latin typeface="Arial"/>
                <a:cs typeface="Arial"/>
              </a:rPr>
              <a:t>important</a:t>
            </a:r>
            <a:r>
              <a:rPr sz="1400" spc="135" dirty="0">
                <a:solidFill>
                  <a:srgbClr val="010202"/>
                </a:solidFill>
                <a:latin typeface="Arial"/>
                <a:cs typeface="Arial"/>
              </a:rPr>
              <a:t> </a:t>
            </a:r>
            <a:r>
              <a:rPr sz="1400" spc="-25" dirty="0">
                <a:solidFill>
                  <a:srgbClr val="010202"/>
                </a:solidFill>
                <a:latin typeface="Arial"/>
                <a:cs typeface="Arial"/>
              </a:rPr>
              <a:t>in </a:t>
            </a:r>
            <a:r>
              <a:rPr sz="1400" dirty="0">
                <a:solidFill>
                  <a:srgbClr val="010202"/>
                </a:solidFill>
                <a:latin typeface="Arial"/>
                <a:cs typeface="Arial"/>
              </a:rPr>
              <a:t>developing</a:t>
            </a:r>
            <a:r>
              <a:rPr sz="1400" spc="105" dirty="0">
                <a:solidFill>
                  <a:srgbClr val="010202"/>
                </a:solidFill>
                <a:latin typeface="Arial"/>
                <a:cs typeface="Arial"/>
              </a:rPr>
              <a:t> </a:t>
            </a:r>
            <a:r>
              <a:rPr sz="1400" dirty="0">
                <a:solidFill>
                  <a:srgbClr val="010202"/>
                </a:solidFill>
                <a:latin typeface="Arial"/>
                <a:cs typeface="Arial"/>
              </a:rPr>
              <a:t>and</a:t>
            </a:r>
            <a:r>
              <a:rPr sz="1400" spc="105" dirty="0">
                <a:solidFill>
                  <a:srgbClr val="010202"/>
                </a:solidFill>
                <a:latin typeface="Arial"/>
                <a:cs typeface="Arial"/>
              </a:rPr>
              <a:t> </a:t>
            </a:r>
            <a:r>
              <a:rPr sz="1400" dirty="0">
                <a:solidFill>
                  <a:srgbClr val="010202"/>
                </a:solidFill>
                <a:latin typeface="Arial"/>
                <a:cs typeface="Arial"/>
              </a:rPr>
              <a:t>refining</a:t>
            </a:r>
            <a:r>
              <a:rPr sz="1400" spc="105" dirty="0">
                <a:solidFill>
                  <a:srgbClr val="010202"/>
                </a:solidFill>
                <a:latin typeface="Arial"/>
                <a:cs typeface="Arial"/>
              </a:rPr>
              <a:t> </a:t>
            </a:r>
            <a:r>
              <a:rPr sz="1400" dirty="0">
                <a:solidFill>
                  <a:srgbClr val="010202"/>
                </a:solidFill>
                <a:latin typeface="Arial"/>
                <a:cs typeface="Arial"/>
              </a:rPr>
              <a:t>the</a:t>
            </a:r>
            <a:r>
              <a:rPr sz="1400" spc="105" dirty="0">
                <a:solidFill>
                  <a:srgbClr val="010202"/>
                </a:solidFill>
                <a:latin typeface="Arial"/>
                <a:cs typeface="Arial"/>
              </a:rPr>
              <a:t> </a:t>
            </a:r>
            <a:r>
              <a:rPr sz="1400" dirty="0">
                <a:solidFill>
                  <a:srgbClr val="010202"/>
                </a:solidFill>
                <a:latin typeface="Arial"/>
                <a:cs typeface="Arial"/>
              </a:rPr>
              <a:t>product</a:t>
            </a:r>
            <a:r>
              <a:rPr sz="1400" spc="105" dirty="0">
                <a:solidFill>
                  <a:srgbClr val="010202"/>
                </a:solidFill>
                <a:latin typeface="Arial"/>
                <a:cs typeface="Arial"/>
              </a:rPr>
              <a:t> </a:t>
            </a:r>
            <a:r>
              <a:rPr sz="1400" dirty="0">
                <a:solidFill>
                  <a:srgbClr val="010202"/>
                </a:solidFill>
                <a:latin typeface="Arial"/>
                <a:cs typeface="Arial"/>
              </a:rPr>
              <a:t>or</a:t>
            </a:r>
            <a:r>
              <a:rPr sz="1400" spc="105" dirty="0">
                <a:solidFill>
                  <a:srgbClr val="010202"/>
                </a:solidFill>
                <a:latin typeface="Arial"/>
                <a:cs typeface="Arial"/>
              </a:rPr>
              <a:t> </a:t>
            </a:r>
            <a:r>
              <a:rPr sz="1400" dirty="0">
                <a:solidFill>
                  <a:srgbClr val="010202"/>
                </a:solidFill>
                <a:latin typeface="Arial"/>
                <a:cs typeface="Arial"/>
              </a:rPr>
              <a:t>service</a:t>
            </a:r>
            <a:r>
              <a:rPr sz="1400" spc="105" dirty="0">
                <a:solidFill>
                  <a:srgbClr val="010202"/>
                </a:solidFill>
                <a:latin typeface="Arial"/>
                <a:cs typeface="Arial"/>
              </a:rPr>
              <a:t> </a:t>
            </a:r>
            <a:r>
              <a:rPr sz="1400" spc="-10" dirty="0">
                <a:solidFill>
                  <a:srgbClr val="010202"/>
                </a:solidFill>
                <a:latin typeface="Arial"/>
                <a:cs typeface="Arial"/>
              </a:rPr>
              <a:t>idea.</a:t>
            </a:r>
            <a:endParaRPr sz="1400" dirty="0">
              <a:latin typeface="Arial"/>
              <a:cs typeface="Arial"/>
            </a:endParaRPr>
          </a:p>
          <a:p>
            <a:pPr marL="12700" marR="42545">
              <a:lnSpc>
                <a:spcPct val="101200"/>
              </a:lnSpc>
            </a:pPr>
            <a:r>
              <a:rPr sz="1400" dirty="0">
                <a:solidFill>
                  <a:srgbClr val="010202"/>
                </a:solidFill>
                <a:latin typeface="Arial"/>
                <a:cs typeface="Arial"/>
              </a:rPr>
              <a:t>Prototyping</a:t>
            </a:r>
            <a:r>
              <a:rPr sz="1400" spc="100" dirty="0">
                <a:solidFill>
                  <a:srgbClr val="010202"/>
                </a:solidFill>
                <a:latin typeface="Arial"/>
                <a:cs typeface="Arial"/>
              </a:rPr>
              <a:t> </a:t>
            </a:r>
            <a:r>
              <a:rPr sz="1400" dirty="0">
                <a:solidFill>
                  <a:srgbClr val="010202"/>
                </a:solidFill>
                <a:latin typeface="Arial"/>
                <a:cs typeface="Arial"/>
              </a:rPr>
              <a:t>allows</a:t>
            </a:r>
            <a:r>
              <a:rPr sz="1400" spc="100" dirty="0">
                <a:solidFill>
                  <a:srgbClr val="010202"/>
                </a:solidFill>
                <a:latin typeface="Arial"/>
                <a:cs typeface="Arial"/>
              </a:rPr>
              <a:t> </a:t>
            </a:r>
            <a:r>
              <a:rPr sz="1400" dirty="0">
                <a:solidFill>
                  <a:srgbClr val="010202"/>
                </a:solidFill>
                <a:latin typeface="Arial"/>
                <a:cs typeface="Arial"/>
              </a:rPr>
              <a:t>entrepreneurs</a:t>
            </a:r>
            <a:r>
              <a:rPr sz="1400" spc="100" dirty="0">
                <a:solidFill>
                  <a:srgbClr val="010202"/>
                </a:solidFill>
                <a:latin typeface="Arial"/>
                <a:cs typeface="Arial"/>
              </a:rPr>
              <a:t> </a:t>
            </a:r>
            <a:r>
              <a:rPr sz="1400" dirty="0">
                <a:solidFill>
                  <a:srgbClr val="010202"/>
                </a:solidFill>
                <a:latin typeface="Arial"/>
                <a:cs typeface="Arial"/>
              </a:rPr>
              <a:t>to</a:t>
            </a:r>
            <a:r>
              <a:rPr sz="1400" spc="100" dirty="0">
                <a:solidFill>
                  <a:srgbClr val="010202"/>
                </a:solidFill>
                <a:latin typeface="Arial"/>
                <a:cs typeface="Arial"/>
              </a:rPr>
              <a:t> </a:t>
            </a:r>
            <a:r>
              <a:rPr sz="1400" dirty="0">
                <a:solidFill>
                  <a:srgbClr val="010202"/>
                </a:solidFill>
                <a:latin typeface="Arial"/>
                <a:cs typeface="Arial"/>
              </a:rPr>
              <a:t>test</a:t>
            </a:r>
            <a:r>
              <a:rPr sz="1400" spc="100" dirty="0">
                <a:solidFill>
                  <a:srgbClr val="010202"/>
                </a:solidFill>
                <a:latin typeface="Arial"/>
                <a:cs typeface="Arial"/>
              </a:rPr>
              <a:t> </a:t>
            </a:r>
            <a:r>
              <a:rPr sz="1400" dirty="0">
                <a:solidFill>
                  <a:srgbClr val="010202"/>
                </a:solidFill>
                <a:latin typeface="Arial"/>
                <a:cs typeface="Arial"/>
              </a:rPr>
              <a:t>their</a:t>
            </a:r>
            <a:r>
              <a:rPr sz="1400" spc="100" dirty="0">
                <a:solidFill>
                  <a:srgbClr val="010202"/>
                </a:solidFill>
                <a:latin typeface="Arial"/>
                <a:cs typeface="Arial"/>
              </a:rPr>
              <a:t> </a:t>
            </a:r>
            <a:r>
              <a:rPr sz="1400" dirty="0">
                <a:solidFill>
                  <a:srgbClr val="010202"/>
                </a:solidFill>
                <a:latin typeface="Arial"/>
                <a:cs typeface="Arial"/>
              </a:rPr>
              <a:t>ideas</a:t>
            </a:r>
            <a:r>
              <a:rPr sz="1400" spc="100" dirty="0">
                <a:solidFill>
                  <a:srgbClr val="010202"/>
                </a:solidFill>
                <a:latin typeface="Arial"/>
                <a:cs typeface="Arial"/>
              </a:rPr>
              <a:t> </a:t>
            </a:r>
            <a:r>
              <a:rPr sz="1400" dirty="0">
                <a:solidFill>
                  <a:srgbClr val="010202"/>
                </a:solidFill>
                <a:latin typeface="Arial"/>
                <a:cs typeface="Arial"/>
              </a:rPr>
              <a:t>in</a:t>
            </a:r>
            <a:r>
              <a:rPr sz="1400" spc="100" dirty="0">
                <a:solidFill>
                  <a:srgbClr val="010202"/>
                </a:solidFill>
                <a:latin typeface="Arial"/>
                <a:cs typeface="Arial"/>
              </a:rPr>
              <a:t> </a:t>
            </a:r>
            <a:r>
              <a:rPr sz="1400" spc="-25" dirty="0">
                <a:solidFill>
                  <a:srgbClr val="010202"/>
                </a:solidFill>
                <a:latin typeface="Arial"/>
                <a:cs typeface="Arial"/>
              </a:rPr>
              <a:t>the </a:t>
            </a:r>
            <a:r>
              <a:rPr sz="1400" dirty="0">
                <a:solidFill>
                  <a:srgbClr val="010202"/>
                </a:solidFill>
                <a:latin typeface="Arial"/>
                <a:cs typeface="Arial"/>
              </a:rPr>
              <a:t>real</a:t>
            </a:r>
            <a:r>
              <a:rPr sz="1400" spc="105" dirty="0">
                <a:solidFill>
                  <a:srgbClr val="010202"/>
                </a:solidFill>
                <a:latin typeface="Arial"/>
                <a:cs typeface="Arial"/>
              </a:rPr>
              <a:t> </a:t>
            </a:r>
            <a:r>
              <a:rPr sz="1400" dirty="0">
                <a:solidFill>
                  <a:srgbClr val="010202"/>
                </a:solidFill>
                <a:latin typeface="Arial"/>
                <a:cs typeface="Arial"/>
              </a:rPr>
              <a:t>world</a:t>
            </a:r>
            <a:r>
              <a:rPr sz="1400" spc="105" dirty="0">
                <a:solidFill>
                  <a:srgbClr val="010202"/>
                </a:solidFill>
                <a:latin typeface="Arial"/>
                <a:cs typeface="Arial"/>
              </a:rPr>
              <a:t> </a:t>
            </a:r>
            <a:r>
              <a:rPr sz="1400" dirty="0">
                <a:solidFill>
                  <a:srgbClr val="010202"/>
                </a:solidFill>
                <a:latin typeface="Arial"/>
                <a:cs typeface="Arial"/>
              </a:rPr>
              <a:t>and</a:t>
            </a:r>
            <a:r>
              <a:rPr sz="1400" spc="105" dirty="0">
                <a:solidFill>
                  <a:srgbClr val="010202"/>
                </a:solidFill>
                <a:latin typeface="Arial"/>
                <a:cs typeface="Arial"/>
              </a:rPr>
              <a:t> </a:t>
            </a:r>
            <a:r>
              <a:rPr sz="1400" dirty="0">
                <a:solidFill>
                  <a:srgbClr val="010202"/>
                </a:solidFill>
                <a:latin typeface="Arial"/>
                <a:cs typeface="Arial"/>
              </a:rPr>
              <a:t>obtain</a:t>
            </a:r>
            <a:r>
              <a:rPr sz="1400" spc="110" dirty="0">
                <a:solidFill>
                  <a:srgbClr val="010202"/>
                </a:solidFill>
                <a:latin typeface="Arial"/>
                <a:cs typeface="Arial"/>
              </a:rPr>
              <a:t> </a:t>
            </a:r>
            <a:r>
              <a:rPr sz="1400" dirty="0">
                <a:solidFill>
                  <a:srgbClr val="010202"/>
                </a:solidFill>
                <a:latin typeface="Arial"/>
                <a:cs typeface="Arial"/>
              </a:rPr>
              <a:t>feedback</a:t>
            </a:r>
            <a:r>
              <a:rPr sz="1400" spc="105" dirty="0">
                <a:solidFill>
                  <a:srgbClr val="010202"/>
                </a:solidFill>
                <a:latin typeface="Arial"/>
                <a:cs typeface="Arial"/>
              </a:rPr>
              <a:t> </a:t>
            </a:r>
            <a:r>
              <a:rPr sz="1400" spc="55" dirty="0">
                <a:solidFill>
                  <a:srgbClr val="010202"/>
                </a:solidFill>
                <a:latin typeface="Arial"/>
                <a:cs typeface="Arial"/>
              </a:rPr>
              <a:t>from</a:t>
            </a:r>
            <a:r>
              <a:rPr sz="1400" spc="105" dirty="0">
                <a:solidFill>
                  <a:srgbClr val="010202"/>
                </a:solidFill>
                <a:latin typeface="Arial"/>
                <a:cs typeface="Arial"/>
              </a:rPr>
              <a:t> </a:t>
            </a:r>
            <a:r>
              <a:rPr sz="1400" dirty="0">
                <a:solidFill>
                  <a:srgbClr val="010202"/>
                </a:solidFill>
                <a:latin typeface="Arial"/>
                <a:cs typeface="Arial"/>
              </a:rPr>
              <a:t>potential</a:t>
            </a:r>
            <a:r>
              <a:rPr sz="1400" spc="105" dirty="0">
                <a:solidFill>
                  <a:srgbClr val="010202"/>
                </a:solidFill>
                <a:latin typeface="Arial"/>
                <a:cs typeface="Arial"/>
              </a:rPr>
              <a:t> </a:t>
            </a:r>
            <a:r>
              <a:rPr sz="1400" spc="-10" dirty="0">
                <a:solidFill>
                  <a:srgbClr val="010202"/>
                </a:solidFill>
                <a:latin typeface="Arial"/>
                <a:cs typeface="Arial"/>
              </a:rPr>
              <a:t>customers. </a:t>
            </a:r>
            <a:r>
              <a:rPr sz="1400" dirty="0">
                <a:solidFill>
                  <a:srgbClr val="010202"/>
                </a:solidFill>
                <a:latin typeface="Arial"/>
                <a:cs typeface="Arial"/>
              </a:rPr>
              <a:t>Pitching</a:t>
            </a:r>
            <a:r>
              <a:rPr sz="1400" spc="55" dirty="0">
                <a:solidFill>
                  <a:srgbClr val="010202"/>
                </a:solidFill>
                <a:latin typeface="Arial"/>
                <a:cs typeface="Arial"/>
              </a:rPr>
              <a:t> </a:t>
            </a:r>
            <a:r>
              <a:rPr sz="1400" dirty="0">
                <a:solidFill>
                  <a:srgbClr val="010202"/>
                </a:solidFill>
                <a:latin typeface="Arial"/>
                <a:cs typeface="Arial"/>
              </a:rPr>
              <a:t>and</a:t>
            </a:r>
            <a:r>
              <a:rPr sz="1400" spc="60" dirty="0">
                <a:solidFill>
                  <a:srgbClr val="010202"/>
                </a:solidFill>
                <a:latin typeface="Arial"/>
                <a:cs typeface="Arial"/>
              </a:rPr>
              <a:t> </a:t>
            </a:r>
            <a:r>
              <a:rPr sz="1400" dirty="0">
                <a:solidFill>
                  <a:srgbClr val="010202"/>
                </a:solidFill>
                <a:latin typeface="Arial"/>
                <a:cs typeface="Arial"/>
              </a:rPr>
              <a:t>presenting</a:t>
            </a:r>
            <a:r>
              <a:rPr sz="1400" spc="60" dirty="0">
                <a:solidFill>
                  <a:srgbClr val="010202"/>
                </a:solidFill>
                <a:latin typeface="Arial"/>
                <a:cs typeface="Arial"/>
              </a:rPr>
              <a:t> </a:t>
            </a:r>
            <a:r>
              <a:rPr sz="1400" dirty="0">
                <a:solidFill>
                  <a:srgbClr val="010202"/>
                </a:solidFill>
                <a:latin typeface="Arial"/>
                <a:cs typeface="Arial"/>
              </a:rPr>
              <a:t>are</a:t>
            </a:r>
            <a:r>
              <a:rPr sz="1400" spc="55" dirty="0">
                <a:solidFill>
                  <a:srgbClr val="010202"/>
                </a:solidFill>
                <a:latin typeface="Arial"/>
                <a:cs typeface="Arial"/>
              </a:rPr>
              <a:t> </a:t>
            </a:r>
            <a:r>
              <a:rPr sz="1400" dirty="0">
                <a:solidFill>
                  <a:srgbClr val="010202"/>
                </a:solidFill>
                <a:latin typeface="Arial"/>
                <a:cs typeface="Arial"/>
              </a:rPr>
              <a:t>crucial</a:t>
            </a:r>
            <a:r>
              <a:rPr sz="1400" spc="60" dirty="0">
                <a:solidFill>
                  <a:srgbClr val="010202"/>
                </a:solidFill>
                <a:latin typeface="Arial"/>
                <a:cs typeface="Arial"/>
              </a:rPr>
              <a:t> </a:t>
            </a:r>
            <a:r>
              <a:rPr sz="1400" dirty="0">
                <a:solidFill>
                  <a:srgbClr val="010202"/>
                </a:solidFill>
                <a:latin typeface="Arial"/>
                <a:cs typeface="Arial"/>
              </a:rPr>
              <a:t>skills</a:t>
            </a:r>
            <a:r>
              <a:rPr sz="1400" spc="60" dirty="0">
                <a:solidFill>
                  <a:srgbClr val="010202"/>
                </a:solidFill>
                <a:latin typeface="Arial"/>
                <a:cs typeface="Arial"/>
              </a:rPr>
              <a:t> </a:t>
            </a:r>
            <a:r>
              <a:rPr sz="1400" spc="50" dirty="0">
                <a:solidFill>
                  <a:srgbClr val="010202"/>
                </a:solidFill>
                <a:latin typeface="Arial"/>
                <a:cs typeface="Arial"/>
              </a:rPr>
              <a:t>for</a:t>
            </a:r>
            <a:r>
              <a:rPr sz="1400" spc="55" dirty="0">
                <a:solidFill>
                  <a:srgbClr val="010202"/>
                </a:solidFill>
                <a:latin typeface="Arial"/>
                <a:cs typeface="Arial"/>
              </a:rPr>
              <a:t> </a:t>
            </a:r>
            <a:r>
              <a:rPr sz="1400" spc="-10" dirty="0">
                <a:solidFill>
                  <a:srgbClr val="010202"/>
                </a:solidFill>
                <a:latin typeface="Arial"/>
                <a:cs typeface="Arial"/>
              </a:rPr>
              <a:t>entrepreneurs </a:t>
            </a:r>
            <a:r>
              <a:rPr sz="1400" dirty="0">
                <a:solidFill>
                  <a:srgbClr val="010202"/>
                </a:solidFill>
                <a:latin typeface="Arial"/>
                <a:cs typeface="Arial"/>
              </a:rPr>
              <a:t>to</a:t>
            </a:r>
            <a:r>
              <a:rPr sz="1400" spc="50" dirty="0">
                <a:solidFill>
                  <a:srgbClr val="010202"/>
                </a:solidFill>
                <a:latin typeface="Arial"/>
                <a:cs typeface="Arial"/>
              </a:rPr>
              <a:t> </a:t>
            </a:r>
            <a:r>
              <a:rPr sz="1400" dirty="0">
                <a:solidFill>
                  <a:srgbClr val="010202"/>
                </a:solidFill>
                <a:latin typeface="Arial"/>
                <a:cs typeface="Arial"/>
              </a:rPr>
              <a:t>sell</a:t>
            </a:r>
            <a:r>
              <a:rPr sz="1400" spc="55" dirty="0">
                <a:solidFill>
                  <a:srgbClr val="010202"/>
                </a:solidFill>
                <a:latin typeface="Arial"/>
                <a:cs typeface="Arial"/>
              </a:rPr>
              <a:t> </a:t>
            </a:r>
            <a:r>
              <a:rPr sz="1400" dirty="0">
                <a:solidFill>
                  <a:srgbClr val="010202"/>
                </a:solidFill>
                <a:latin typeface="Arial"/>
                <a:cs typeface="Arial"/>
              </a:rPr>
              <a:t>their</a:t>
            </a:r>
            <a:r>
              <a:rPr sz="1400" spc="50" dirty="0">
                <a:solidFill>
                  <a:srgbClr val="010202"/>
                </a:solidFill>
                <a:latin typeface="Arial"/>
                <a:cs typeface="Arial"/>
              </a:rPr>
              <a:t> </a:t>
            </a:r>
            <a:r>
              <a:rPr sz="1400" dirty="0">
                <a:solidFill>
                  <a:srgbClr val="010202"/>
                </a:solidFill>
                <a:latin typeface="Arial"/>
                <a:cs typeface="Arial"/>
              </a:rPr>
              <a:t>ideas</a:t>
            </a:r>
            <a:r>
              <a:rPr sz="1400" spc="55" dirty="0">
                <a:solidFill>
                  <a:srgbClr val="010202"/>
                </a:solidFill>
                <a:latin typeface="Arial"/>
                <a:cs typeface="Arial"/>
              </a:rPr>
              <a:t> </a:t>
            </a:r>
            <a:r>
              <a:rPr sz="1400" dirty="0">
                <a:solidFill>
                  <a:srgbClr val="010202"/>
                </a:solidFill>
                <a:latin typeface="Arial"/>
                <a:cs typeface="Arial"/>
              </a:rPr>
              <a:t>and</a:t>
            </a:r>
            <a:r>
              <a:rPr sz="1400" spc="50" dirty="0">
                <a:solidFill>
                  <a:srgbClr val="010202"/>
                </a:solidFill>
                <a:latin typeface="Arial"/>
                <a:cs typeface="Arial"/>
              </a:rPr>
              <a:t> </a:t>
            </a:r>
            <a:r>
              <a:rPr sz="1400" dirty="0">
                <a:solidFill>
                  <a:srgbClr val="010202"/>
                </a:solidFill>
                <a:latin typeface="Arial"/>
                <a:cs typeface="Arial"/>
              </a:rPr>
              <a:t>attract</a:t>
            </a:r>
            <a:r>
              <a:rPr sz="1400" spc="55" dirty="0">
                <a:solidFill>
                  <a:srgbClr val="010202"/>
                </a:solidFill>
                <a:latin typeface="Arial"/>
                <a:cs typeface="Arial"/>
              </a:rPr>
              <a:t> </a:t>
            </a:r>
            <a:r>
              <a:rPr sz="1400" spc="-10" dirty="0">
                <a:solidFill>
                  <a:srgbClr val="010202"/>
                </a:solidFill>
                <a:latin typeface="Arial"/>
                <a:cs typeface="Arial"/>
              </a:rPr>
              <a:t>investors.</a:t>
            </a:r>
            <a:r>
              <a:rPr sz="1400" spc="50" dirty="0">
                <a:solidFill>
                  <a:srgbClr val="010202"/>
                </a:solidFill>
                <a:latin typeface="Arial"/>
                <a:cs typeface="Arial"/>
              </a:rPr>
              <a:t> </a:t>
            </a:r>
            <a:r>
              <a:rPr sz="1400" dirty="0">
                <a:solidFill>
                  <a:srgbClr val="010202"/>
                </a:solidFill>
                <a:latin typeface="Arial"/>
                <a:cs typeface="Arial"/>
              </a:rPr>
              <a:t>Promotion</a:t>
            </a:r>
            <a:r>
              <a:rPr sz="1400" spc="55" dirty="0">
                <a:solidFill>
                  <a:srgbClr val="010202"/>
                </a:solidFill>
                <a:latin typeface="Arial"/>
                <a:cs typeface="Arial"/>
              </a:rPr>
              <a:t> </a:t>
            </a:r>
            <a:r>
              <a:rPr sz="1400" spc="-25" dirty="0">
                <a:solidFill>
                  <a:srgbClr val="010202"/>
                </a:solidFill>
                <a:latin typeface="Arial"/>
                <a:cs typeface="Arial"/>
              </a:rPr>
              <a:t>and </a:t>
            </a:r>
            <a:r>
              <a:rPr sz="1400" dirty="0">
                <a:solidFill>
                  <a:srgbClr val="010202"/>
                </a:solidFill>
                <a:latin typeface="Arial"/>
                <a:cs typeface="Arial"/>
              </a:rPr>
              <a:t>networking</a:t>
            </a:r>
            <a:r>
              <a:rPr sz="1400" spc="125" dirty="0">
                <a:solidFill>
                  <a:srgbClr val="010202"/>
                </a:solidFill>
                <a:latin typeface="Arial"/>
                <a:cs typeface="Arial"/>
              </a:rPr>
              <a:t> </a:t>
            </a:r>
            <a:r>
              <a:rPr sz="1400" dirty="0">
                <a:solidFill>
                  <a:srgbClr val="010202"/>
                </a:solidFill>
                <a:latin typeface="Arial"/>
                <a:cs typeface="Arial"/>
              </a:rPr>
              <a:t>help</a:t>
            </a:r>
            <a:r>
              <a:rPr sz="1400" spc="125" dirty="0">
                <a:solidFill>
                  <a:srgbClr val="010202"/>
                </a:solidFill>
                <a:latin typeface="Arial"/>
                <a:cs typeface="Arial"/>
              </a:rPr>
              <a:t> </a:t>
            </a:r>
            <a:r>
              <a:rPr sz="1400" dirty="0">
                <a:solidFill>
                  <a:srgbClr val="010202"/>
                </a:solidFill>
                <a:latin typeface="Arial"/>
                <a:cs typeface="Arial"/>
              </a:rPr>
              <a:t>entrepreneurs</a:t>
            </a:r>
            <a:r>
              <a:rPr sz="1400" spc="125" dirty="0">
                <a:solidFill>
                  <a:srgbClr val="010202"/>
                </a:solidFill>
                <a:latin typeface="Arial"/>
                <a:cs typeface="Arial"/>
              </a:rPr>
              <a:t> </a:t>
            </a:r>
            <a:r>
              <a:rPr sz="1400" dirty="0">
                <a:solidFill>
                  <a:srgbClr val="010202"/>
                </a:solidFill>
                <a:latin typeface="Arial"/>
                <a:cs typeface="Arial"/>
              </a:rPr>
              <a:t>to</a:t>
            </a:r>
            <a:r>
              <a:rPr sz="1400" spc="125" dirty="0">
                <a:solidFill>
                  <a:srgbClr val="010202"/>
                </a:solidFill>
                <a:latin typeface="Arial"/>
                <a:cs typeface="Arial"/>
              </a:rPr>
              <a:t> </a:t>
            </a:r>
            <a:r>
              <a:rPr sz="1400" spc="60" dirty="0">
                <a:solidFill>
                  <a:srgbClr val="010202"/>
                </a:solidFill>
                <a:latin typeface="Arial"/>
                <a:cs typeface="Arial"/>
              </a:rPr>
              <a:t>build</a:t>
            </a:r>
            <a:r>
              <a:rPr sz="1400" spc="125" dirty="0">
                <a:solidFill>
                  <a:srgbClr val="010202"/>
                </a:solidFill>
                <a:latin typeface="Arial"/>
                <a:cs typeface="Arial"/>
              </a:rPr>
              <a:t> </a:t>
            </a:r>
            <a:r>
              <a:rPr sz="1400" dirty="0">
                <a:solidFill>
                  <a:srgbClr val="010202"/>
                </a:solidFill>
                <a:latin typeface="Arial"/>
                <a:cs typeface="Arial"/>
              </a:rPr>
              <a:t>their</a:t>
            </a:r>
            <a:r>
              <a:rPr sz="1400" spc="125" dirty="0">
                <a:solidFill>
                  <a:srgbClr val="010202"/>
                </a:solidFill>
                <a:latin typeface="Arial"/>
                <a:cs typeface="Arial"/>
              </a:rPr>
              <a:t> </a:t>
            </a:r>
            <a:r>
              <a:rPr sz="1400" dirty="0">
                <a:solidFill>
                  <a:srgbClr val="010202"/>
                </a:solidFill>
                <a:latin typeface="Arial"/>
                <a:cs typeface="Arial"/>
              </a:rPr>
              <a:t>brand</a:t>
            </a:r>
            <a:r>
              <a:rPr sz="1400" spc="125" dirty="0">
                <a:solidFill>
                  <a:srgbClr val="010202"/>
                </a:solidFill>
                <a:latin typeface="Arial"/>
                <a:cs typeface="Arial"/>
              </a:rPr>
              <a:t> </a:t>
            </a:r>
            <a:r>
              <a:rPr sz="1400" spc="-25" dirty="0">
                <a:solidFill>
                  <a:srgbClr val="010202"/>
                </a:solidFill>
                <a:latin typeface="Arial"/>
                <a:cs typeface="Arial"/>
              </a:rPr>
              <a:t>and </a:t>
            </a:r>
            <a:r>
              <a:rPr sz="1400" dirty="0">
                <a:solidFill>
                  <a:srgbClr val="010202"/>
                </a:solidFill>
                <a:latin typeface="Arial"/>
                <a:cs typeface="Arial"/>
              </a:rPr>
              <a:t>expand</a:t>
            </a:r>
            <a:r>
              <a:rPr sz="1400" spc="65" dirty="0">
                <a:solidFill>
                  <a:srgbClr val="010202"/>
                </a:solidFill>
                <a:latin typeface="Arial"/>
                <a:cs typeface="Arial"/>
              </a:rPr>
              <a:t> </a:t>
            </a:r>
            <a:r>
              <a:rPr sz="1400" dirty="0">
                <a:solidFill>
                  <a:srgbClr val="010202"/>
                </a:solidFill>
                <a:latin typeface="Arial"/>
                <a:cs typeface="Arial"/>
              </a:rPr>
              <a:t>their</a:t>
            </a:r>
            <a:r>
              <a:rPr sz="1400" spc="70" dirty="0">
                <a:solidFill>
                  <a:srgbClr val="010202"/>
                </a:solidFill>
                <a:latin typeface="Arial"/>
                <a:cs typeface="Arial"/>
              </a:rPr>
              <a:t> </a:t>
            </a:r>
            <a:r>
              <a:rPr sz="1400" dirty="0">
                <a:solidFill>
                  <a:srgbClr val="010202"/>
                </a:solidFill>
                <a:latin typeface="Arial"/>
                <a:cs typeface="Arial"/>
              </a:rPr>
              <a:t>business</a:t>
            </a:r>
            <a:r>
              <a:rPr sz="1400" spc="70" dirty="0">
                <a:solidFill>
                  <a:srgbClr val="010202"/>
                </a:solidFill>
                <a:latin typeface="Arial"/>
                <a:cs typeface="Arial"/>
              </a:rPr>
              <a:t> </a:t>
            </a:r>
            <a:r>
              <a:rPr sz="1400" spc="-10" dirty="0">
                <a:solidFill>
                  <a:srgbClr val="010202"/>
                </a:solidFill>
                <a:latin typeface="Arial"/>
                <a:cs typeface="Arial"/>
              </a:rPr>
              <a:t>network</a:t>
            </a:r>
            <a:r>
              <a:rPr sz="1400" spc="-10" dirty="0">
                <a:solidFill>
                  <a:srgbClr val="231F20"/>
                </a:solidFill>
                <a:latin typeface="Arial"/>
                <a:cs typeface="Arial"/>
              </a:rPr>
              <a:t>.</a:t>
            </a:r>
            <a:endParaRPr sz="1400" dirty="0">
              <a:latin typeface="Arial"/>
              <a:cs typeface="Arial"/>
            </a:endParaRPr>
          </a:p>
        </p:txBody>
      </p:sp>
      <p:sp>
        <p:nvSpPr>
          <p:cNvPr id="5" name="object 3">
            <a:extLst>
              <a:ext uri="{FF2B5EF4-FFF2-40B4-BE49-F238E27FC236}">
                <a16:creationId xmlns:a16="http://schemas.microsoft.com/office/drawing/2014/main" id="{2CFB06D5-4E43-464D-8A8F-EC51323C190C}"/>
              </a:ext>
            </a:extLst>
          </p:cNvPr>
          <p:cNvSpPr txBox="1"/>
          <p:nvPr/>
        </p:nvSpPr>
        <p:spPr>
          <a:xfrm>
            <a:off x="7395785" y="2761705"/>
            <a:ext cx="3001645" cy="2461260"/>
          </a:xfrm>
          <a:prstGeom prst="rect">
            <a:avLst/>
          </a:prstGeom>
        </p:spPr>
        <p:txBody>
          <a:bodyPr vert="horz" wrap="square" lIns="0" tIns="12700" rIns="0" bIns="0" rtlCol="0">
            <a:spAutoFit/>
          </a:bodyPr>
          <a:lstStyle/>
          <a:p>
            <a:pPr marL="240665" indent="-227965">
              <a:lnSpc>
                <a:spcPct val="100000"/>
              </a:lnSpc>
              <a:spcBef>
                <a:spcPts val="100"/>
              </a:spcBef>
              <a:buAutoNum type="arabicPeriod"/>
              <a:tabLst>
                <a:tab pos="240665" algn="l"/>
                <a:tab pos="241300" algn="l"/>
              </a:tabLst>
            </a:pPr>
            <a:r>
              <a:rPr sz="1400" dirty="0">
                <a:solidFill>
                  <a:srgbClr val="010202"/>
                </a:solidFill>
                <a:latin typeface="Arial"/>
                <a:cs typeface="Arial"/>
              </a:rPr>
              <a:t>Interdisciplinary</a:t>
            </a:r>
            <a:r>
              <a:rPr sz="1400" spc="240" dirty="0">
                <a:solidFill>
                  <a:srgbClr val="010202"/>
                </a:solidFill>
                <a:latin typeface="Arial"/>
                <a:cs typeface="Arial"/>
              </a:rPr>
              <a:t> </a:t>
            </a:r>
            <a:r>
              <a:rPr sz="1400" spc="-65" dirty="0">
                <a:solidFill>
                  <a:srgbClr val="010202"/>
                </a:solidFill>
                <a:latin typeface="Arial"/>
                <a:cs typeface="Arial"/>
              </a:rPr>
              <a:t>Team</a:t>
            </a:r>
            <a:r>
              <a:rPr sz="1400" spc="240" dirty="0">
                <a:solidFill>
                  <a:srgbClr val="010202"/>
                </a:solidFill>
                <a:latin typeface="Arial"/>
                <a:cs typeface="Arial"/>
              </a:rPr>
              <a:t> </a:t>
            </a:r>
            <a:r>
              <a:rPr sz="1400" spc="-20" dirty="0">
                <a:solidFill>
                  <a:srgbClr val="010202"/>
                </a:solidFill>
                <a:latin typeface="Arial"/>
                <a:cs typeface="Arial"/>
              </a:rPr>
              <a:t>Work</a:t>
            </a:r>
            <a:endParaRPr sz="1400">
              <a:latin typeface="Arial"/>
              <a:cs typeface="Arial"/>
            </a:endParaRPr>
          </a:p>
          <a:p>
            <a:pPr>
              <a:lnSpc>
                <a:spcPct val="100000"/>
              </a:lnSpc>
              <a:spcBef>
                <a:spcPts val="35"/>
              </a:spcBef>
              <a:buClr>
                <a:srgbClr val="010202"/>
              </a:buClr>
              <a:buFont typeface="Arial"/>
              <a:buAutoNum type="arabicPeriod"/>
            </a:pPr>
            <a:endParaRPr sz="1550">
              <a:latin typeface="Arial"/>
              <a:cs typeface="Arial"/>
            </a:endParaRPr>
          </a:p>
          <a:p>
            <a:pPr marL="241300" indent="-228600">
              <a:lnSpc>
                <a:spcPct val="100000"/>
              </a:lnSpc>
              <a:buAutoNum type="arabicPeriod"/>
              <a:tabLst>
                <a:tab pos="241300" algn="l"/>
              </a:tabLst>
            </a:pPr>
            <a:r>
              <a:rPr sz="1400" dirty="0">
                <a:solidFill>
                  <a:srgbClr val="010202"/>
                </a:solidFill>
                <a:latin typeface="Arial"/>
                <a:cs typeface="Arial"/>
              </a:rPr>
              <a:t>Conflict</a:t>
            </a:r>
            <a:r>
              <a:rPr sz="1400" spc="155" dirty="0">
                <a:solidFill>
                  <a:srgbClr val="010202"/>
                </a:solidFill>
                <a:latin typeface="Arial"/>
                <a:cs typeface="Arial"/>
              </a:rPr>
              <a:t> </a:t>
            </a:r>
            <a:r>
              <a:rPr sz="1400" dirty="0">
                <a:solidFill>
                  <a:srgbClr val="010202"/>
                </a:solidFill>
                <a:latin typeface="Arial"/>
                <a:cs typeface="Arial"/>
              </a:rPr>
              <a:t>Management</a:t>
            </a:r>
            <a:r>
              <a:rPr sz="1400" spc="160" dirty="0">
                <a:solidFill>
                  <a:srgbClr val="010202"/>
                </a:solidFill>
                <a:latin typeface="Arial"/>
                <a:cs typeface="Arial"/>
              </a:rPr>
              <a:t> </a:t>
            </a:r>
            <a:r>
              <a:rPr sz="1400" spc="-10" dirty="0">
                <a:solidFill>
                  <a:srgbClr val="010202"/>
                </a:solidFill>
                <a:latin typeface="Arial"/>
                <a:cs typeface="Arial"/>
              </a:rPr>
              <a:t>Introduction</a:t>
            </a:r>
            <a:endParaRPr sz="1400">
              <a:latin typeface="Arial"/>
              <a:cs typeface="Arial"/>
            </a:endParaRPr>
          </a:p>
          <a:p>
            <a:pPr>
              <a:lnSpc>
                <a:spcPct val="100000"/>
              </a:lnSpc>
              <a:spcBef>
                <a:spcPts val="40"/>
              </a:spcBef>
              <a:buClr>
                <a:srgbClr val="010202"/>
              </a:buClr>
              <a:buFont typeface="Arial"/>
              <a:buAutoNum type="arabicPeriod"/>
            </a:pPr>
            <a:endParaRPr sz="1550">
              <a:latin typeface="Arial"/>
              <a:cs typeface="Arial"/>
            </a:endParaRPr>
          </a:p>
          <a:p>
            <a:pPr marL="241300" indent="-228600">
              <a:lnSpc>
                <a:spcPct val="100000"/>
              </a:lnSpc>
              <a:buAutoNum type="arabicPeriod"/>
              <a:tabLst>
                <a:tab pos="241300" algn="l"/>
              </a:tabLst>
            </a:pPr>
            <a:r>
              <a:rPr sz="1400" dirty="0">
                <a:solidFill>
                  <a:srgbClr val="010202"/>
                </a:solidFill>
                <a:latin typeface="Arial"/>
                <a:cs typeface="Arial"/>
              </a:rPr>
              <a:t>Design</a:t>
            </a:r>
            <a:r>
              <a:rPr sz="1400" spc="-5" dirty="0">
                <a:solidFill>
                  <a:srgbClr val="010202"/>
                </a:solidFill>
                <a:latin typeface="Arial"/>
                <a:cs typeface="Arial"/>
              </a:rPr>
              <a:t> </a:t>
            </a:r>
            <a:r>
              <a:rPr sz="1400" dirty="0">
                <a:solidFill>
                  <a:srgbClr val="010202"/>
                </a:solidFill>
                <a:latin typeface="Arial"/>
                <a:cs typeface="Arial"/>
              </a:rPr>
              <a:t>Thinking </a:t>
            </a:r>
            <a:r>
              <a:rPr sz="1400" spc="415" dirty="0">
                <a:solidFill>
                  <a:srgbClr val="010202"/>
                </a:solidFill>
                <a:latin typeface="Arial"/>
                <a:cs typeface="Arial"/>
              </a:rPr>
              <a:t>/</a:t>
            </a:r>
            <a:r>
              <a:rPr sz="1400" dirty="0">
                <a:solidFill>
                  <a:srgbClr val="010202"/>
                </a:solidFill>
                <a:latin typeface="Arial"/>
                <a:cs typeface="Arial"/>
              </a:rPr>
              <a:t> First </a:t>
            </a:r>
            <a:r>
              <a:rPr sz="1400" spc="-10" dirty="0">
                <a:solidFill>
                  <a:srgbClr val="010202"/>
                </a:solidFill>
                <a:latin typeface="Arial"/>
                <a:cs typeface="Arial"/>
              </a:rPr>
              <a:t>Iterations</a:t>
            </a:r>
            <a:endParaRPr sz="1400">
              <a:latin typeface="Arial"/>
              <a:cs typeface="Arial"/>
            </a:endParaRPr>
          </a:p>
          <a:p>
            <a:pPr>
              <a:lnSpc>
                <a:spcPct val="100000"/>
              </a:lnSpc>
              <a:spcBef>
                <a:spcPts val="35"/>
              </a:spcBef>
              <a:buClr>
                <a:srgbClr val="010202"/>
              </a:buClr>
              <a:buFont typeface="Arial"/>
              <a:buAutoNum type="arabicPeriod"/>
            </a:pPr>
            <a:endParaRPr sz="1550">
              <a:latin typeface="Arial"/>
              <a:cs typeface="Arial"/>
            </a:endParaRPr>
          </a:p>
          <a:p>
            <a:pPr marL="241300" indent="-228600">
              <a:lnSpc>
                <a:spcPct val="100000"/>
              </a:lnSpc>
              <a:buAutoNum type="arabicPeriod"/>
              <a:tabLst>
                <a:tab pos="241300" algn="l"/>
              </a:tabLst>
            </a:pPr>
            <a:r>
              <a:rPr sz="1400" spc="-10" dirty="0">
                <a:solidFill>
                  <a:srgbClr val="010202"/>
                </a:solidFill>
                <a:latin typeface="Arial"/>
                <a:cs typeface="Arial"/>
              </a:rPr>
              <a:t>Prototyping</a:t>
            </a:r>
            <a:endParaRPr sz="1400">
              <a:latin typeface="Arial"/>
              <a:cs typeface="Arial"/>
            </a:endParaRPr>
          </a:p>
          <a:p>
            <a:pPr>
              <a:lnSpc>
                <a:spcPct val="100000"/>
              </a:lnSpc>
              <a:spcBef>
                <a:spcPts val="40"/>
              </a:spcBef>
              <a:buClr>
                <a:srgbClr val="010202"/>
              </a:buClr>
              <a:buFont typeface="Arial"/>
              <a:buAutoNum type="arabicPeriod"/>
            </a:pPr>
            <a:endParaRPr sz="1550">
              <a:latin typeface="Arial"/>
              <a:cs typeface="Arial"/>
            </a:endParaRPr>
          </a:p>
          <a:p>
            <a:pPr marL="241300" indent="-228600">
              <a:lnSpc>
                <a:spcPct val="100000"/>
              </a:lnSpc>
              <a:buAutoNum type="arabicPeriod"/>
              <a:tabLst>
                <a:tab pos="241300" algn="l"/>
              </a:tabLst>
            </a:pPr>
            <a:r>
              <a:rPr sz="1400" dirty="0">
                <a:solidFill>
                  <a:srgbClr val="010202"/>
                </a:solidFill>
                <a:latin typeface="Arial"/>
                <a:cs typeface="Arial"/>
              </a:rPr>
              <a:t>Pitching</a:t>
            </a:r>
            <a:r>
              <a:rPr sz="1400" spc="20" dirty="0">
                <a:solidFill>
                  <a:srgbClr val="010202"/>
                </a:solidFill>
                <a:latin typeface="Arial"/>
                <a:cs typeface="Arial"/>
              </a:rPr>
              <a:t> </a:t>
            </a:r>
            <a:r>
              <a:rPr sz="1400" dirty="0">
                <a:solidFill>
                  <a:srgbClr val="010202"/>
                </a:solidFill>
                <a:latin typeface="Arial"/>
                <a:cs typeface="Arial"/>
              </a:rPr>
              <a:t>and</a:t>
            </a:r>
            <a:r>
              <a:rPr sz="1400" spc="25" dirty="0">
                <a:solidFill>
                  <a:srgbClr val="010202"/>
                </a:solidFill>
                <a:latin typeface="Arial"/>
                <a:cs typeface="Arial"/>
              </a:rPr>
              <a:t> </a:t>
            </a:r>
            <a:r>
              <a:rPr sz="1400" spc="-10" dirty="0">
                <a:solidFill>
                  <a:srgbClr val="010202"/>
                </a:solidFill>
                <a:latin typeface="Arial"/>
                <a:cs typeface="Arial"/>
              </a:rPr>
              <a:t>Presenting</a:t>
            </a:r>
            <a:endParaRPr sz="1400">
              <a:latin typeface="Arial"/>
              <a:cs typeface="Arial"/>
            </a:endParaRPr>
          </a:p>
          <a:p>
            <a:pPr>
              <a:lnSpc>
                <a:spcPct val="100000"/>
              </a:lnSpc>
              <a:spcBef>
                <a:spcPts val="35"/>
              </a:spcBef>
              <a:buClr>
                <a:srgbClr val="010202"/>
              </a:buClr>
              <a:buFont typeface="Arial"/>
              <a:buAutoNum type="arabicPeriod"/>
            </a:pPr>
            <a:endParaRPr sz="1550">
              <a:latin typeface="Arial"/>
              <a:cs typeface="Arial"/>
            </a:endParaRPr>
          </a:p>
          <a:p>
            <a:pPr marL="241300" indent="-228600">
              <a:lnSpc>
                <a:spcPct val="100000"/>
              </a:lnSpc>
              <a:buAutoNum type="arabicPeriod"/>
              <a:tabLst>
                <a:tab pos="241300" algn="l"/>
              </a:tabLst>
            </a:pPr>
            <a:r>
              <a:rPr sz="1400" dirty="0">
                <a:solidFill>
                  <a:srgbClr val="010202"/>
                </a:solidFill>
                <a:latin typeface="Arial"/>
                <a:cs typeface="Arial"/>
              </a:rPr>
              <a:t>Promotion</a:t>
            </a:r>
            <a:r>
              <a:rPr sz="1400" spc="85" dirty="0">
                <a:solidFill>
                  <a:srgbClr val="010202"/>
                </a:solidFill>
                <a:latin typeface="Arial"/>
                <a:cs typeface="Arial"/>
              </a:rPr>
              <a:t> </a:t>
            </a:r>
            <a:r>
              <a:rPr sz="1400" dirty="0">
                <a:solidFill>
                  <a:srgbClr val="010202"/>
                </a:solidFill>
                <a:latin typeface="Arial"/>
                <a:cs typeface="Arial"/>
              </a:rPr>
              <a:t>and</a:t>
            </a:r>
            <a:r>
              <a:rPr sz="1400" spc="85" dirty="0">
                <a:solidFill>
                  <a:srgbClr val="010202"/>
                </a:solidFill>
                <a:latin typeface="Arial"/>
                <a:cs typeface="Arial"/>
              </a:rPr>
              <a:t> </a:t>
            </a:r>
            <a:r>
              <a:rPr sz="1400" spc="-10" dirty="0">
                <a:solidFill>
                  <a:srgbClr val="010202"/>
                </a:solidFill>
                <a:latin typeface="Arial"/>
                <a:cs typeface="Arial"/>
              </a:rPr>
              <a:t>Networking</a:t>
            </a:r>
            <a:endParaRPr sz="1400">
              <a:latin typeface="Arial"/>
              <a:cs typeface="Arial"/>
            </a:endParaRPr>
          </a:p>
        </p:txBody>
      </p:sp>
      <p:sp>
        <p:nvSpPr>
          <p:cNvPr id="6" name="object 4">
            <a:extLst>
              <a:ext uri="{FF2B5EF4-FFF2-40B4-BE49-F238E27FC236}">
                <a16:creationId xmlns:a16="http://schemas.microsoft.com/office/drawing/2014/main" id="{EB491DB2-77FA-48CD-980B-45EFDA00B374}"/>
              </a:ext>
            </a:extLst>
          </p:cNvPr>
          <p:cNvSpPr txBox="1">
            <a:spLocks/>
          </p:cNvSpPr>
          <p:nvPr/>
        </p:nvSpPr>
        <p:spPr>
          <a:xfrm>
            <a:off x="1699835" y="1763005"/>
            <a:ext cx="5830570" cy="39116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100"/>
              </a:spcBef>
            </a:pPr>
            <a:r>
              <a:rPr lang="en-US" sz="2400" spc="-145">
                <a:solidFill>
                  <a:srgbClr val="010202"/>
                </a:solidFill>
                <a:latin typeface="Arial"/>
                <a:cs typeface="Arial"/>
              </a:rPr>
              <a:t>THE</a:t>
            </a:r>
            <a:r>
              <a:rPr lang="en-US" sz="2400" spc="-45">
                <a:solidFill>
                  <a:srgbClr val="010202"/>
                </a:solidFill>
                <a:latin typeface="Arial"/>
                <a:cs typeface="Arial"/>
              </a:rPr>
              <a:t> </a:t>
            </a:r>
            <a:r>
              <a:rPr lang="en-US" sz="2400" spc="-65">
                <a:solidFill>
                  <a:srgbClr val="010202"/>
                </a:solidFill>
                <a:latin typeface="Arial"/>
                <a:cs typeface="Arial"/>
              </a:rPr>
              <a:t>SIX</a:t>
            </a:r>
            <a:r>
              <a:rPr lang="en-US" sz="2400" spc="-75">
                <a:solidFill>
                  <a:srgbClr val="010202"/>
                </a:solidFill>
                <a:latin typeface="Arial"/>
                <a:cs typeface="Arial"/>
              </a:rPr>
              <a:t> </a:t>
            </a:r>
            <a:r>
              <a:rPr lang="en-US" sz="2400" spc="-150">
                <a:solidFill>
                  <a:srgbClr val="010202"/>
                </a:solidFill>
                <a:latin typeface="Arial"/>
                <a:cs typeface="Arial"/>
              </a:rPr>
              <a:t>PILLARS</a:t>
            </a:r>
            <a:r>
              <a:rPr lang="en-US" sz="2400" spc="-45">
                <a:solidFill>
                  <a:srgbClr val="010202"/>
                </a:solidFill>
                <a:latin typeface="Arial"/>
                <a:cs typeface="Arial"/>
              </a:rPr>
              <a:t> </a:t>
            </a:r>
            <a:r>
              <a:rPr lang="en-US" sz="2400">
                <a:solidFill>
                  <a:srgbClr val="010202"/>
                </a:solidFill>
                <a:latin typeface="Arial"/>
                <a:cs typeface="Arial"/>
              </a:rPr>
              <a:t>OF</a:t>
            </a:r>
            <a:r>
              <a:rPr lang="en-US" sz="2400" spc="-55">
                <a:solidFill>
                  <a:srgbClr val="010202"/>
                </a:solidFill>
                <a:latin typeface="Arial"/>
                <a:cs typeface="Arial"/>
              </a:rPr>
              <a:t> </a:t>
            </a:r>
            <a:r>
              <a:rPr lang="en-US" sz="2400" spc="-155">
                <a:solidFill>
                  <a:srgbClr val="010202"/>
                </a:solidFill>
                <a:latin typeface="Arial"/>
                <a:cs typeface="Arial"/>
              </a:rPr>
              <a:t>ENTREPRENEURSHIP</a:t>
            </a:r>
            <a:endParaRPr lang="en-US" sz="2400">
              <a:latin typeface="Arial"/>
              <a:cs typeface="Arial"/>
            </a:endParaRPr>
          </a:p>
        </p:txBody>
      </p:sp>
      <p:pic>
        <p:nvPicPr>
          <p:cNvPr id="7" name="Picture 6">
            <a:extLst>
              <a:ext uri="{FF2B5EF4-FFF2-40B4-BE49-F238E27FC236}">
                <a16:creationId xmlns:a16="http://schemas.microsoft.com/office/drawing/2014/main" id="{B897C3ED-A90F-4C0C-902D-1CBCA133F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49" y="-107385"/>
            <a:ext cx="4234858" cy="1561289"/>
          </a:xfrm>
          <a:prstGeom prst="rect">
            <a:avLst/>
          </a:prstGeom>
        </p:spPr>
      </p:pic>
    </p:spTree>
    <p:extLst>
      <p:ext uri="{BB962C8B-B14F-4D97-AF65-F5344CB8AC3E}">
        <p14:creationId xmlns:p14="http://schemas.microsoft.com/office/powerpoint/2010/main" val="3864259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B0C920C5-666C-4FF1-B551-34862EC32DB7}"/>
              </a:ext>
            </a:extLst>
          </p:cNvPr>
          <p:cNvPicPr/>
          <p:nvPr/>
        </p:nvPicPr>
        <p:blipFill>
          <a:blip r:embed="rId2" cstate="print"/>
          <a:stretch>
            <a:fillRect/>
          </a:stretch>
        </p:blipFill>
        <p:spPr>
          <a:xfrm>
            <a:off x="870203" y="1527987"/>
            <a:ext cx="4148328" cy="4629912"/>
          </a:xfrm>
          <a:prstGeom prst="rect">
            <a:avLst/>
          </a:prstGeom>
        </p:spPr>
      </p:pic>
      <p:sp>
        <p:nvSpPr>
          <p:cNvPr id="5" name="object 3">
            <a:extLst>
              <a:ext uri="{FF2B5EF4-FFF2-40B4-BE49-F238E27FC236}">
                <a16:creationId xmlns:a16="http://schemas.microsoft.com/office/drawing/2014/main" id="{3DA67A79-E37D-42B0-92A1-3533E5ED8B0C}"/>
              </a:ext>
            </a:extLst>
          </p:cNvPr>
          <p:cNvSpPr txBox="1">
            <a:spLocks/>
          </p:cNvSpPr>
          <p:nvPr/>
        </p:nvSpPr>
        <p:spPr>
          <a:xfrm>
            <a:off x="6022340" y="1465825"/>
            <a:ext cx="2193925" cy="756920"/>
          </a:xfrm>
          <a:prstGeom prst="rect">
            <a:avLst/>
          </a:prstGeom>
        </p:spPr>
        <p:txBody>
          <a:bodyPr vert="horz" wrap="square" lIns="0" tIns="1270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ct val="100000"/>
              </a:lnSpc>
              <a:spcBef>
                <a:spcPts val="100"/>
              </a:spcBef>
            </a:pPr>
            <a:r>
              <a:rPr lang="en-IE" sz="2400" spc="160">
                <a:solidFill>
                  <a:srgbClr val="1C1C1A"/>
                </a:solidFill>
                <a:latin typeface="Arial"/>
                <a:cs typeface="Arial"/>
              </a:rPr>
              <a:t>C-</a:t>
            </a:r>
            <a:r>
              <a:rPr lang="en-IE" sz="2400" spc="-190">
                <a:solidFill>
                  <a:srgbClr val="1C1C1A"/>
                </a:solidFill>
                <a:latin typeface="Arial"/>
                <a:cs typeface="Arial"/>
              </a:rPr>
              <a:t>ACCELERATE </a:t>
            </a:r>
            <a:r>
              <a:rPr lang="en-IE" sz="2400" spc="-165">
                <a:solidFill>
                  <a:srgbClr val="1C1C1A"/>
                </a:solidFill>
                <a:latin typeface="Arial"/>
                <a:cs typeface="Arial"/>
              </a:rPr>
              <a:t>CORE</a:t>
            </a:r>
            <a:r>
              <a:rPr lang="en-IE" sz="2400" spc="-10">
                <a:solidFill>
                  <a:srgbClr val="1C1C1A"/>
                </a:solidFill>
                <a:latin typeface="Arial"/>
                <a:cs typeface="Arial"/>
              </a:rPr>
              <a:t> VALUES</a:t>
            </a:r>
            <a:endParaRPr lang="en-IE" sz="2400">
              <a:latin typeface="Arial"/>
              <a:cs typeface="Arial"/>
            </a:endParaRPr>
          </a:p>
        </p:txBody>
      </p:sp>
      <p:sp>
        <p:nvSpPr>
          <p:cNvPr id="6" name="object 4">
            <a:extLst>
              <a:ext uri="{FF2B5EF4-FFF2-40B4-BE49-F238E27FC236}">
                <a16:creationId xmlns:a16="http://schemas.microsoft.com/office/drawing/2014/main" id="{D46BC82D-9710-4AE1-80D1-E18CFC721C19}"/>
              </a:ext>
            </a:extLst>
          </p:cNvPr>
          <p:cNvSpPr txBox="1"/>
          <p:nvPr/>
        </p:nvSpPr>
        <p:spPr>
          <a:xfrm>
            <a:off x="6022340" y="2570805"/>
            <a:ext cx="3886200" cy="4048125"/>
          </a:xfrm>
          <a:prstGeom prst="rect">
            <a:avLst/>
          </a:prstGeom>
        </p:spPr>
        <p:txBody>
          <a:bodyPr vert="horz" wrap="square" lIns="0" tIns="5080" rIns="0" bIns="0" rtlCol="0">
            <a:spAutoFit/>
          </a:bodyPr>
          <a:lstStyle/>
          <a:p>
            <a:pPr marL="12700" marR="528955">
              <a:lnSpc>
                <a:spcPct val="104200"/>
              </a:lnSpc>
              <a:spcBef>
                <a:spcPts val="40"/>
              </a:spcBef>
            </a:pPr>
            <a:r>
              <a:rPr sz="1200" spc="-40" dirty="0">
                <a:solidFill>
                  <a:srgbClr val="231F20"/>
                </a:solidFill>
                <a:latin typeface="Arial"/>
                <a:cs typeface="Arial"/>
              </a:rPr>
              <a:t>The</a:t>
            </a:r>
            <a:r>
              <a:rPr sz="1200" spc="20" dirty="0">
                <a:solidFill>
                  <a:srgbClr val="231F20"/>
                </a:solidFill>
                <a:latin typeface="Arial"/>
                <a:cs typeface="Arial"/>
              </a:rPr>
              <a:t> </a:t>
            </a:r>
            <a:r>
              <a:rPr sz="1200" dirty="0">
                <a:solidFill>
                  <a:srgbClr val="231F20"/>
                </a:solidFill>
                <a:latin typeface="Arial"/>
                <a:cs typeface="Arial"/>
              </a:rPr>
              <a:t>core</a:t>
            </a:r>
            <a:r>
              <a:rPr sz="1200" spc="20" dirty="0">
                <a:solidFill>
                  <a:srgbClr val="231F20"/>
                </a:solidFill>
                <a:latin typeface="Arial"/>
                <a:cs typeface="Arial"/>
              </a:rPr>
              <a:t> </a:t>
            </a:r>
            <a:r>
              <a:rPr sz="1200" dirty="0">
                <a:solidFill>
                  <a:srgbClr val="231F20"/>
                </a:solidFill>
                <a:latin typeface="Arial"/>
                <a:cs typeface="Arial"/>
              </a:rPr>
              <a:t>values</a:t>
            </a:r>
            <a:r>
              <a:rPr sz="1200" spc="25" dirty="0">
                <a:solidFill>
                  <a:srgbClr val="231F20"/>
                </a:solidFill>
                <a:latin typeface="Arial"/>
                <a:cs typeface="Arial"/>
              </a:rPr>
              <a:t> </a:t>
            </a:r>
            <a:r>
              <a:rPr sz="1200" dirty="0">
                <a:solidFill>
                  <a:srgbClr val="231F20"/>
                </a:solidFill>
                <a:latin typeface="Arial"/>
                <a:cs typeface="Arial"/>
              </a:rPr>
              <a:t>of</a:t>
            </a:r>
            <a:r>
              <a:rPr sz="1200" spc="20" dirty="0">
                <a:solidFill>
                  <a:srgbClr val="231F20"/>
                </a:solidFill>
                <a:latin typeface="Arial"/>
                <a:cs typeface="Arial"/>
              </a:rPr>
              <a:t> </a:t>
            </a:r>
            <a:r>
              <a:rPr sz="1200" dirty="0">
                <a:solidFill>
                  <a:srgbClr val="231F20"/>
                </a:solidFill>
                <a:latin typeface="Arial"/>
                <a:cs typeface="Arial"/>
              </a:rPr>
              <a:t>C-Accelerate</a:t>
            </a:r>
            <a:r>
              <a:rPr sz="1200" spc="25" dirty="0">
                <a:solidFill>
                  <a:srgbClr val="231F20"/>
                </a:solidFill>
                <a:latin typeface="Arial"/>
                <a:cs typeface="Arial"/>
              </a:rPr>
              <a:t> </a:t>
            </a:r>
            <a:r>
              <a:rPr sz="1200" spc="-10" dirty="0">
                <a:solidFill>
                  <a:srgbClr val="231F20"/>
                </a:solidFill>
                <a:latin typeface="Arial"/>
                <a:cs typeface="Arial"/>
              </a:rPr>
              <a:t>include </a:t>
            </a:r>
            <a:r>
              <a:rPr sz="1200" dirty="0">
                <a:solidFill>
                  <a:srgbClr val="231F20"/>
                </a:solidFill>
                <a:latin typeface="Arial"/>
                <a:cs typeface="Arial"/>
              </a:rPr>
              <a:t>collaboration,</a:t>
            </a:r>
            <a:r>
              <a:rPr sz="1200" spc="55" dirty="0">
                <a:solidFill>
                  <a:srgbClr val="231F20"/>
                </a:solidFill>
                <a:latin typeface="Arial"/>
                <a:cs typeface="Arial"/>
              </a:rPr>
              <a:t> </a:t>
            </a:r>
            <a:r>
              <a:rPr sz="1200" dirty="0">
                <a:solidFill>
                  <a:srgbClr val="231F20"/>
                </a:solidFill>
                <a:latin typeface="Arial"/>
                <a:cs typeface="Arial"/>
              </a:rPr>
              <a:t>creativity,</a:t>
            </a:r>
            <a:r>
              <a:rPr sz="1200" spc="55" dirty="0">
                <a:solidFill>
                  <a:srgbClr val="231F20"/>
                </a:solidFill>
                <a:latin typeface="Arial"/>
                <a:cs typeface="Arial"/>
              </a:rPr>
              <a:t> </a:t>
            </a:r>
            <a:r>
              <a:rPr sz="1200" dirty="0">
                <a:solidFill>
                  <a:srgbClr val="231F20"/>
                </a:solidFill>
                <a:latin typeface="Arial"/>
                <a:cs typeface="Arial"/>
              </a:rPr>
              <a:t>agency,</a:t>
            </a:r>
            <a:r>
              <a:rPr sz="1200" spc="55" dirty="0">
                <a:solidFill>
                  <a:srgbClr val="231F20"/>
                </a:solidFill>
                <a:latin typeface="Arial"/>
                <a:cs typeface="Arial"/>
              </a:rPr>
              <a:t> </a:t>
            </a:r>
            <a:r>
              <a:rPr sz="1200" spc="-10" dirty="0">
                <a:solidFill>
                  <a:srgbClr val="231F20"/>
                </a:solidFill>
                <a:latin typeface="Arial"/>
                <a:cs typeface="Arial"/>
              </a:rPr>
              <a:t>shared </a:t>
            </a:r>
            <a:r>
              <a:rPr sz="1200" dirty="0">
                <a:solidFill>
                  <a:srgbClr val="231F20"/>
                </a:solidFill>
                <a:latin typeface="Arial"/>
                <a:cs typeface="Arial"/>
              </a:rPr>
              <a:t>leadership,</a:t>
            </a:r>
            <a:r>
              <a:rPr sz="1200" spc="145" dirty="0">
                <a:solidFill>
                  <a:srgbClr val="231F20"/>
                </a:solidFill>
                <a:latin typeface="Arial"/>
                <a:cs typeface="Arial"/>
              </a:rPr>
              <a:t> </a:t>
            </a:r>
            <a:r>
              <a:rPr sz="1200" dirty="0">
                <a:solidFill>
                  <a:srgbClr val="231F20"/>
                </a:solidFill>
                <a:latin typeface="Arial"/>
                <a:cs typeface="Arial"/>
              </a:rPr>
              <a:t>innovation,</a:t>
            </a:r>
            <a:r>
              <a:rPr sz="1200" spc="150" dirty="0">
                <a:solidFill>
                  <a:srgbClr val="231F20"/>
                </a:solidFill>
                <a:latin typeface="Arial"/>
                <a:cs typeface="Arial"/>
              </a:rPr>
              <a:t> </a:t>
            </a:r>
            <a:r>
              <a:rPr sz="1200" dirty="0">
                <a:solidFill>
                  <a:srgbClr val="231F20"/>
                </a:solidFill>
                <a:latin typeface="Arial"/>
                <a:cs typeface="Arial"/>
              </a:rPr>
              <a:t>risk-taking,</a:t>
            </a:r>
            <a:r>
              <a:rPr sz="1200" spc="150" dirty="0">
                <a:solidFill>
                  <a:srgbClr val="231F20"/>
                </a:solidFill>
                <a:latin typeface="Arial"/>
                <a:cs typeface="Arial"/>
              </a:rPr>
              <a:t> </a:t>
            </a:r>
            <a:r>
              <a:rPr sz="1200" spc="-10" dirty="0">
                <a:solidFill>
                  <a:srgbClr val="231F20"/>
                </a:solidFill>
                <a:latin typeface="Arial"/>
                <a:cs typeface="Arial"/>
              </a:rPr>
              <a:t>curiosity, </a:t>
            </a:r>
            <a:r>
              <a:rPr sz="1200" dirty="0">
                <a:solidFill>
                  <a:srgbClr val="231F20"/>
                </a:solidFill>
                <a:latin typeface="Arial"/>
                <a:cs typeface="Arial"/>
              </a:rPr>
              <a:t>sustainability,</a:t>
            </a:r>
            <a:r>
              <a:rPr sz="1200" spc="75" dirty="0">
                <a:solidFill>
                  <a:srgbClr val="231F20"/>
                </a:solidFill>
                <a:latin typeface="Arial"/>
                <a:cs typeface="Arial"/>
              </a:rPr>
              <a:t> </a:t>
            </a:r>
            <a:r>
              <a:rPr sz="1200" dirty="0">
                <a:solidFill>
                  <a:srgbClr val="231F20"/>
                </a:solidFill>
                <a:latin typeface="Arial"/>
                <a:cs typeface="Arial"/>
              </a:rPr>
              <a:t>and</a:t>
            </a:r>
            <a:r>
              <a:rPr sz="1200" spc="80" dirty="0">
                <a:solidFill>
                  <a:srgbClr val="231F20"/>
                </a:solidFill>
                <a:latin typeface="Arial"/>
                <a:cs typeface="Arial"/>
              </a:rPr>
              <a:t> </a:t>
            </a:r>
            <a:r>
              <a:rPr sz="1200" dirty="0">
                <a:solidFill>
                  <a:srgbClr val="231F20"/>
                </a:solidFill>
                <a:latin typeface="Arial"/>
                <a:cs typeface="Arial"/>
              </a:rPr>
              <a:t>reflection.</a:t>
            </a:r>
            <a:r>
              <a:rPr sz="1200" spc="80" dirty="0">
                <a:solidFill>
                  <a:srgbClr val="231F20"/>
                </a:solidFill>
                <a:latin typeface="Arial"/>
                <a:cs typeface="Arial"/>
              </a:rPr>
              <a:t> </a:t>
            </a:r>
            <a:r>
              <a:rPr sz="1200" spc="-25" dirty="0">
                <a:solidFill>
                  <a:srgbClr val="231F20"/>
                </a:solidFill>
                <a:latin typeface="Arial"/>
                <a:cs typeface="Arial"/>
              </a:rPr>
              <a:t>Together,</a:t>
            </a:r>
            <a:r>
              <a:rPr sz="1200" spc="75" dirty="0">
                <a:solidFill>
                  <a:srgbClr val="231F20"/>
                </a:solidFill>
                <a:latin typeface="Arial"/>
                <a:cs typeface="Arial"/>
              </a:rPr>
              <a:t> </a:t>
            </a:r>
            <a:r>
              <a:rPr sz="1200" spc="-20" dirty="0">
                <a:solidFill>
                  <a:srgbClr val="231F20"/>
                </a:solidFill>
                <a:latin typeface="Arial"/>
                <a:cs typeface="Arial"/>
              </a:rPr>
              <a:t>these </a:t>
            </a:r>
            <a:r>
              <a:rPr sz="1200" dirty="0">
                <a:solidFill>
                  <a:srgbClr val="231F20"/>
                </a:solidFill>
                <a:latin typeface="Arial"/>
                <a:cs typeface="Arial"/>
              </a:rPr>
              <a:t>values</a:t>
            </a:r>
            <a:r>
              <a:rPr sz="1200" spc="65" dirty="0">
                <a:solidFill>
                  <a:srgbClr val="231F20"/>
                </a:solidFill>
                <a:latin typeface="Arial"/>
                <a:cs typeface="Arial"/>
              </a:rPr>
              <a:t> </a:t>
            </a:r>
            <a:r>
              <a:rPr sz="1200" dirty="0">
                <a:solidFill>
                  <a:srgbClr val="231F20"/>
                </a:solidFill>
                <a:latin typeface="Arial"/>
                <a:cs typeface="Arial"/>
              </a:rPr>
              <a:t>represent</a:t>
            </a:r>
            <a:r>
              <a:rPr sz="1200" spc="65" dirty="0">
                <a:solidFill>
                  <a:srgbClr val="231F20"/>
                </a:solidFill>
                <a:latin typeface="Arial"/>
                <a:cs typeface="Arial"/>
              </a:rPr>
              <a:t> </a:t>
            </a:r>
            <a:r>
              <a:rPr sz="1200" dirty="0">
                <a:solidFill>
                  <a:srgbClr val="231F20"/>
                </a:solidFill>
                <a:latin typeface="Arial"/>
                <a:cs typeface="Arial"/>
              </a:rPr>
              <a:t>the</a:t>
            </a:r>
            <a:r>
              <a:rPr sz="1200" spc="65" dirty="0">
                <a:solidFill>
                  <a:srgbClr val="231F20"/>
                </a:solidFill>
                <a:latin typeface="Arial"/>
                <a:cs typeface="Arial"/>
              </a:rPr>
              <a:t> </a:t>
            </a:r>
            <a:r>
              <a:rPr sz="1200" dirty="0">
                <a:solidFill>
                  <a:srgbClr val="231F20"/>
                </a:solidFill>
                <a:latin typeface="Arial"/>
                <a:cs typeface="Arial"/>
              </a:rPr>
              <a:t>importance</a:t>
            </a:r>
            <a:r>
              <a:rPr sz="1200" spc="70" dirty="0">
                <a:solidFill>
                  <a:srgbClr val="231F20"/>
                </a:solidFill>
                <a:latin typeface="Arial"/>
                <a:cs typeface="Arial"/>
              </a:rPr>
              <a:t> </a:t>
            </a:r>
            <a:r>
              <a:rPr sz="1200" dirty="0">
                <a:solidFill>
                  <a:srgbClr val="231F20"/>
                </a:solidFill>
                <a:latin typeface="Arial"/>
                <a:cs typeface="Arial"/>
              </a:rPr>
              <a:t>of</a:t>
            </a:r>
            <a:r>
              <a:rPr sz="1200" spc="65" dirty="0">
                <a:solidFill>
                  <a:srgbClr val="231F20"/>
                </a:solidFill>
                <a:latin typeface="Arial"/>
                <a:cs typeface="Arial"/>
              </a:rPr>
              <a:t> </a:t>
            </a:r>
            <a:r>
              <a:rPr sz="1200" spc="-10" dirty="0">
                <a:solidFill>
                  <a:srgbClr val="231F20"/>
                </a:solidFill>
                <a:latin typeface="Arial"/>
                <a:cs typeface="Arial"/>
              </a:rPr>
              <a:t>teamwork </a:t>
            </a:r>
            <a:r>
              <a:rPr sz="1200" dirty="0">
                <a:solidFill>
                  <a:srgbClr val="231F20"/>
                </a:solidFill>
                <a:latin typeface="Arial"/>
                <a:cs typeface="Arial"/>
              </a:rPr>
              <a:t>and</a:t>
            </a:r>
            <a:r>
              <a:rPr sz="1200" spc="120" dirty="0">
                <a:solidFill>
                  <a:srgbClr val="231F20"/>
                </a:solidFill>
                <a:latin typeface="Arial"/>
                <a:cs typeface="Arial"/>
              </a:rPr>
              <a:t> </a:t>
            </a:r>
            <a:r>
              <a:rPr sz="1200" dirty="0">
                <a:solidFill>
                  <a:srgbClr val="231F20"/>
                </a:solidFill>
                <a:latin typeface="Arial"/>
                <a:cs typeface="Arial"/>
              </a:rPr>
              <a:t>creativity,</a:t>
            </a:r>
            <a:r>
              <a:rPr sz="1200" spc="120" dirty="0">
                <a:solidFill>
                  <a:srgbClr val="231F20"/>
                </a:solidFill>
                <a:latin typeface="Arial"/>
                <a:cs typeface="Arial"/>
              </a:rPr>
              <a:t> </a:t>
            </a:r>
            <a:r>
              <a:rPr sz="1200" dirty="0">
                <a:solidFill>
                  <a:srgbClr val="231F20"/>
                </a:solidFill>
                <a:latin typeface="Arial"/>
                <a:cs typeface="Arial"/>
              </a:rPr>
              <a:t>empowering</a:t>
            </a:r>
            <a:r>
              <a:rPr sz="1200" spc="125" dirty="0">
                <a:solidFill>
                  <a:srgbClr val="231F20"/>
                </a:solidFill>
                <a:latin typeface="Arial"/>
                <a:cs typeface="Arial"/>
              </a:rPr>
              <a:t> </a:t>
            </a:r>
            <a:r>
              <a:rPr sz="1200" dirty="0">
                <a:solidFill>
                  <a:srgbClr val="231F20"/>
                </a:solidFill>
                <a:latin typeface="Arial"/>
                <a:cs typeface="Arial"/>
              </a:rPr>
              <a:t>individuals</a:t>
            </a:r>
            <a:r>
              <a:rPr sz="1200" spc="120" dirty="0">
                <a:solidFill>
                  <a:srgbClr val="231F20"/>
                </a:solidFill>
                <a:latin typeface="Arial"/>
                <a:cs typeface="Arial"/>
              </a:rPr>
              <a:t> </a:t>
            </a:r>
            <a:r>
              <a:rPr sz="1200" dirty="0">
                <a:solidFill>
                  <a:srgbClr val="231F20"/>
                </a:solidFill>
                <a:latin typeface="Arial"/>
                <a:cs typeface="Arial"/>
              </a:rPr>
              <a:t>to</a:t>
            </a:r>
            <a:r>
              <a:rPr sz="1200" spc="125" dirty="0">
                <a:solidFill>
                  <a:srgbClr val="231F20"/>
                </a:solidFill>
                <a:latin typeface="Arial"/>
                <a:cs typeface="Arial"/>
              </a:rPr>
              <a:t> </a:t>
            </a:r>
            <a:r>
              <a:rPr sz="1200" spc="-20" dirty="0">
                <a:solidFill>
                  <a:srgbClr val="231F20"/>
                </a:solidFill>
                <a:latin typeface="Arial"/>
                <a:cs typeface="Arial"/>
              </a:rPr>
              <a:t>take </a:t>
            </a:r>
            <a:r>
              <a:rPr sz="1200" dirty="0">
                <a:solidFill>
                  <a:srgbClr val="231F20"/>
                </a:solidFill>
                <a:latin typeface="Arial"/>
                <a:cs typeface="Arial"/>
              </a:rPr>
              <a:t>ownership</a:t>
            </a:r>
            <a:r>
              <a:rPr sz="1200" spc="25" dirty="0">
                <a:solidFill>
                  <a:srgbClr val="231F20"/>
                </a:solidFill>
                <a:latin typeface="Arial"/>
                <a:cs typeface="Arial"/>
              </a:rPr>
              <a:t> </a:t>
            </a:r>
            <a:r>
              <a:rPr sz="1200" dirty="0">
                <a:solidFill>
                  <a:srgbClr val="231F20"/>
                </a:solidFill>
                <a:latin typeface="Arial"/>
                <a:cs typeface="Arial"/>
              </a:rPr>
              <a:t>of</a:t>
            </a:r>
            <a:r>
              <a:rPr sz="1200" spc="25" dirty="0">
                <a:solidFill>
                  <a:srgbClr val="231F20"/>
                </a:solidFill>
                <a:latin typeface="Arial"/>
                <a:cs typeface="Arial"/>
              </a:rPr>
              <a:t> </a:t>
            </a:r>
            <a:r>
              <a:rPr sz="1200" dirty="0">
                <a:solidFill>
                  <a:srgbClr val="231F20"/>
                </a:solidFill>
                <a:latin typeface="Arial"/>
                <a:cs typeface="Arial"/>
              </a:rPr>
              <a:t>their</a:t>
            </a:r>
            <a:r>
              <a:rPr sz="1200" spc="25" dirty="0">
                <a:solidFill>
                  <a:srgbClr val="231F20"/>
                </a:solidFill>
                <a:latin typeface="Arial"/>
                <a:cs typeface="Arial"/>
              </a:rPr>
              <a:t> </a:t>
            </a:r>
            <a:r>
              <a:rPr sz="1200" dirty="0">
                <a:solidFill>
                  <a:srgbClr val="231F20"/>
                </a:solidFill>
                <a:latin typeface="Arial"/>
                <a:cs typeface="Arial"/>
              </a:rPr>
              <a:t>ideas</a:t>
            </a:r>
            <a:r>
              <a:rPr sz="1200" spc="25" dirty="0">
                <a:solidFill>
                  <a:srgbClr val="231F20"/>
                </a:solidFill>
                <a:latin typeface="Arial"/>
                <a:cs typeface="Arial"/>
              </a:rPr>
              <a:t> </a:t>
            </a:r>
            <a:r>
              <a:rPr sz="1200" dirty="0">
                <a:solidFill>
                  <a:srgbClr val="231F20"/>
                </a:solidFill>
                <a:latin typeface="Arial"/>
                <a:cs typeface="Arial"/>
              </a:rPr>
              <a:t>and</a:t>
            </a:r>
            <a:r>
              <a:rPr sz="1200" spc="25" dirty="0">
                <a:solidFill>
                  <a:srgbClr val="231F20"/>
                </a:solidFill>
                <a:latin typeface="Arial"/>
                <a:cs typeface="Arial"/>
              </a:rPr>
              <a:t> </a:t>
            </a:r>
            <a:r>
              <a:rPr sz="1200" spc="-10" dirty="0">
                <a:solidFill>
                  <a:srgbClr val="231F20"/>
                </a:solidFill>
                <a:latin typeface="Arial"/>
                <a:cs typeface="Arial"/>
              </a:rPr>
              <a:t>act</a:t>
            </a:r>
            <a:r>
              <a:rPr sz="1200" spc="25" dirty="0">
                <a:solidFill>
                  <a:srgbClr val="231F20"/>
                </a:solidFill>
                <a:latin typeface="Arial"/>
                <a:cs typeface="Arial"/>
              </a:rPr>
              <a:t> </a:t>
            </a:r>
            <a:r>
              <a:rPr sz="1200" dirty="0">
                <a:solidFill>
                  <a:srgbClr val="231F20"/>
                </a:solidFill>
                <a:latin typeface="Arial"/>
                <a:cs typeface="Arial"/>
              </a:rPr>
              <a:t>with</a:t>
            </a:r>
            <a:r>
              <a:rPr sz="1200" spc="25" dirty="0">
                <a:solidFill>
                  <a:srgbClr val="231F20"/>
                </a:solidFill>
                <a:latin typeface="Arial"/>
                <a:cs typeface="Arial"/>
              </a:rPr>
              <a:t> </a:t>
            </a:r>
            <a:r>
              <a:rPr sz="1200" dirty="0">
                <a:solidFill>
                  <a:srgbClr val="231F20"/>
                </a:solidFill>
                <a:latin typeface="Arial"/>
                <a:cs typeface="Arial"/>
              </a:rPr>
              <a:t>a</a:t>
            </a:r>
            <a:r>
              <a:rPr sz="1200" spc="30" dirty="0">
                <a:solidFill>
                  <a:srgbClr val="231F20"/>
                </a:solidFill>
                <a:latin typeface="Arial"/>
                <a:cs typeface="Arial"/>
              </a:rPr>
              <a:t> </a:t>
            </a:r>
            <a:r>
              <a:rPr sz="1200" spc="-10" dirty="0">
                <a:solidFill>
                  <a:srgbClr val="231F20"/>
                </a:solidFill>
                <a:latin typeface="Arial"/>
                <a:cs typeface="Arial"/>
              </a:rPr>
              <a:t>shared sense</a:t>
            </a:r>
            <a:r>
              <a:rPr sz="1200" spc="60" dirty="0">
                <a:solidFill>
                  <a:srgbClr val="231F20"/>
                </a:solidFill>
                <a:latin typeface="Arial"/>
                <a:cs typeface="Arial"/>
              </a:rPr>
              <a:t> </a:t>
            </a:r>
            <a:r>
              <a:rPr sz="1200" dirty="0">
                <a:solidFill>
                  <a:srgbClr val="231F20"/>
                </a:solidFill>
                <a:latin typeface="Arial"/>
                <a:cs typeface="Arial"/>
              </a:rPr>
              <a:t>of</a:t>
            </a:r>
            <a:r>
              <a:rPr sz="1200" spc="65" dirty="0">
                <a:solidFill>
                  <a:srgbClr val="231F20"/>
                </a:solidFill>
                <a:latin typeface="Arial"/>
                <a:cs typeface="Arial"/>
              </a:rPr>
              <a:t> </a:t>
            </a:r>
            <a:r>
              <a:rPr sz="1200" dirty="0">
                <a:solidFill>
                  <a:srgbClr val="231F20"/>
                </a:solidFill>
                <a:latin typeface="Arial"/>
                <a:cs typeface="Arial"/>
              </a:rPr>
              <a:t>responsibility.</a:t>
            </a:r>
            <a:r>
              <a:rPr sz="1200" spc="65" dirty="0">
                <a:solidFill>
                  <a:srgbClr val="231F20"/>
                </a:solidFill>
                <a:latin typeface="Arial"/>
                <a:cs typeface="Arial"/>
              </a:rPr>
              <a:t> </a:t>
            </a:r>
            <a:r>
              <a:rPr sz="1200" spc="-40" dirty="0">
                <a:solidFill>
                  <a:srgbClr val="231F20"/>
                </a:solidFill>
                <a:latin typeface="Arial"/>
                <a:cs typeface="Arial"/>
              </a:rPr>
              <a:t>The</a:t>
            </a:r>
            <a:r>
              <a:rPr sz="1200" spc="60" dirty="0">
                <a:solidFill>
                  <a:srgbClr val="231F20"/>
                </a:solidFill>
                <a:latin typeface="Arial"/>
                <a:cs typeface="Arial"/>
              </a:rPr>
              <a:t> </a:t>
            </a:r>
            <a:r>
              <a:rPr sz="1200" dirty="0">
                <a:solidFill>
                  <a:srgbClr val="231F20"/>
                </a:solidFill>
                <a:latin typeface="Arial"/>
                <a:cs typeface="Arial"/>
              </a:rPr>
              <a:t>project</a:t>
            </a:r>
            <a:r>
              <a:rPr sz="1200" spc="65" dirty="0">
                <a:solidFill>
                  <a:srgbClr val="231F20"/>
                </a:solidFill>
                <a:latin typeface="Arial"/>
                <a:cs typeface="Arial"/>
              </a:rPr>
              <a:t> </a:t>
            </a:r>
            <a:r>
              <a:rPr sz="1200" spc="-10" dirty="0">
                <a:solidFill>
                  <a:srgbClr val="231F20"/>
                </a:solidFill>
                <a:latin typeface="Arial"/>
                <a:cs typeface="Arial"/>
              </a:rPr>
              <a:t>encourages </a:t>
            </a:r>
            <a:r>
              <a:rPr sz="1200" dirty="0">
                <a:solidFill>
                  <a:srgbClr val="231F20"/>
                </a:solidFill>
                <a:latin typeface="Arial"/>
                <a:cs typeface="Arial"/>
              </a:rPr>
              <a:t>innovation,</a:t>
            </a:r>
            <a:r>
              <a:rPr sz="1200" spc="65" dirty="0">
                <a:solidFill>
                  <a:srgbClr val="231F20"/>
                </a:solidFill>
                <a:latin typeface="Arial"/>
                <a:cs typeface="Arial"/>
              </a:rPr>
              <a:t> </a:t>
            </a:r>
            <a:r>
              <a:rPr sz="1200" dirty="0">
                <a:solidFill>
                  <a:srgbClr val="231F20"/>
                </a:solidFill>
                <a:latin typeface="Arial"/>
                <a:cs typeface="Arial"/>
              </a:rPr>
              <a:t>taking</a:t>
            </a:r>
            <a:r>
              <a:rPr sz="1200" spc="70" dirty="0">
                <a:solidFill>
                  <a:srgbClr val="231F20"/>
                </a:solidFill>
                <a:latin typeface="Arial"/>
                <a:cs typeface="Arial"/>
              </a:rPr>
              <a:t> </a:t>
            </a:r>
            <a:r>
              <a:rPr sz="1200" spc="-20" dirty="0">
                <a:solidFill>
                  <a:srgbClr val="231F20"/>
                </a:solidFill>
                <a:latin typeface="Arial"/>
                <a:cs typeface="Arial"/>
              </a:rPr>
              <a:t>risks,</a:t>
            </a:r>
            <a:r>
              <a:rPr sz="1200" spc="70" dirty="0">
                <a:solidFill>
                  <a:srgbClr val="231F20"/>
                </a:solidFill>
                <a:latin typeface="Arial"/>
                <a:cs typeface="Arial"/>
              </a:rPr>
              <a:t> </a:t>
            </a:r>
            <a:r>
              <a:rPr sz="1200" dirty="0">
                <a:solidFill>
                  <a:srgbClr val="231F20"/>
                </a:solidFill>
                <a:latin typeface="Arial"/>
                <a:cs typeface="Arial"/>
              </a:rPr>
              <a:t>and</a:t>
            </a:r>
            <a:r>
              <a:rPr sz="1200" spc="70" dirty="0">
                <a:solidFill>
                  <a:srgbClr val="231F20"/>
                </a:solidFill>
                <a:latin typeface="Arial"/>
                <a:cs typeface="Arial"/>
              </a:rPr>
              <a:t> </a:t>
            </a:r>
            <a:r>
              <a:rPr sz="1200" dirty="0">
                <a:solidFill>
                  <a:srgbClr val="231F20"/>
                </a:solidFill>
                <a:latin typeface="Arial"/>
                <a:cs typeface="Arial"/>
              </a:rPr>
              <a:t>embracing</a:t>
            </a:r>
            <a:r>
              <a:rPr sz="1200" spc="70" dirty="0">
                <a:solidFill>
                  <a:srgbClr val="231F20"/>
                </a:solidFill>
                <a:latin typeface="Arial"/>
                <a:cs typeface="Arial"/>
              </a:rPr>
              <a:t> </a:t>
            </a:r>
            <a:r>
              <a:rPr sz="1200" spc="-10" dirty="0">
                <a:solidFill>
                  <a:srgbClr val="231F20"/>
                </a:solidFill>
                <a:latin typeface="Arial"/>
                <a:cs typeface="Arial"/>
              </a:rPr>
              <a:t>curiosity, </a:t>
            </a:r>
            <a:r>
              <a:rPr sz="1200" dirty="0">
                <a:solidFill>
                  <a:srgbClr val="231F20"/>
                </a:solidFill>
                <a:latin typeface="Arial"/>
                <a:cs typeface="Arial"/>
              </a:rPr>
              <a:t>while</a:t>
            </a:r>
            <a:r>
              <a:rPr sz="1200" spc="95" dirty="0">
                <a:solidFill>
                  <a:srgbClr val="231F20"/>
                </a:solidFill>
                <a:latin typeface="Arial"/>
                <a:cs typeface="Arial"/>
              </a:rPr>
              <a:t> </a:t>
            </a:r>
            <a:r>
              <a:rPr sz="1200" dirty="0">
                <a:solidFill>
                  <a:srgbClr val="231F20"/>
                </a:solidFill>
                <a:latin typeface="Arial"/>
                <a:cs typeface="Arial"/>
              </a:rPr>
              <a:t>also</a:t>
            </a:r>
            <a:r>
              <a:rPr sz="1200" spc="100" dirty="0">
                <a:solidFill>
                  <a:srgbClr val="231F20"/>
                </a:solidFill>
                <a:latin typeface="Arial"/>
                <a:cs typeface="Arial"/>
              </a:rPr>
              <a:t> </a:t>
            </a:r>
            <a:r>
              <a:rPr sz="1200" dirty="0">
                <a:solidFill>
                  <a:srgbClr val="231F20"/>
                </a:solidFill>
                <a:latin typeface="Arial"/>
                <a:cs typeface="Arial"/>
              </a:rPr>
              <a:t>focusing</a:t>
            </a:r>
            <a:r>
              <a:rPr sz="1200" spc="95" dirty="0">
                <a:solidFill>
                  <a:srgbClr val="231F20"/>
                </a:solidFill>
                <a:latin typeface="Arial"/>
                <a:cs typeface="Arial"/>
              </a:rPr>
              <a:t> </a:t>
            </a:r>
            <a:r>
              <a:rPr sz="1200" dirty="0">
                <a:solidFill>
                  <a:srgbClr val="231F20"/>
                </a:solidFill>
                <a:latin typeface="Arial"/>
                <a:cs typeface="Arial"/>
              </a:rPr>
              <a:t>on</a:t>
            </a:r>
            <a:r>
              <a:rPr sz="1200" spc="100" dirty="0">
                <a:solidFill>
                  <a:srgbClr val="231F20"/>
                </a:solidFill>
                <a:latin typeface="Arial"/>
                <a:cs typeface="Arial"/>
              </a:rPr>
              <a:t> </a:t>
            </a:r>
            <a:r>
              <a:rPr sz="1200" dirty="0">
                <a:solidFill>
                  <a:srgbClr val="231F20"/>
                </a:solidFill>
                <a:latin typeface="Arial"/>
                <a:cs typeface="Arial"/>
              </a:rPr>
              <a:t>sustainability</a:t>
            </a:r>
            <a:r>
              <a:rPr sz="1200" spc="100" dirty="0">
                <a:solidFill>
                  <a:srgbClr val="231F20"/>
                </a:solidFill>
                <a:latin typeface="Arial"/>
                <a:cs typeface="Arial"/>
              </a:rPr>
              <a:t> </a:t>
            </a:r>
            <a:r>
              <a:rPr sz="1200" dirty="0">
                <a:solidFill>
                  <a:srgbClr val="231F20"/>
                </a:solidFill>
                <a:latin typeface="Arial"/>
                <a:cs typeface="Arial"/>
              </a:rPr>
              <a:t>and</a:t>
            </a:r>
            <a:r>
              <a:rPr sz="1200" spc="95" dirty="0">
                <a:solidFill>
                  <a:srgbClr val="231F20"/>
                </a:solidFill>
                <a:latin typeface="Arial"/>
                <a:cs typeface="Arial"/>
              </a:rPr>
              <a:t> </a:t>
            </a:r>
            <a:r>
              <a:rPr sz="1200" spc="-25" dirty="0">
                <a:solidFill>
                  <a:srgbClr val="231F20"/>
                </a:solidFill>
                <a:latin typeface="Arial"/>
                <a:cs typeface="Arial"/>
              </a:rPr>
              <a:t>the </a:t>
            </a:r>
            <a:r>
              <a:rPr sz="1200" dirty="0">
                <a:solidFill>
                  <a:srgbClr val="231F20"/>
                </a:solidFill>
                <a:latin typeface="Arial"/>
                <a:cs typeface="Arial"/>
              </a:rPr>
              <a:t>importance</a:t>
            </a:r>
            <a:r>
              <a:rPr sz="1200" spc="125" dirty="0">
                <a:solidFill>
                  <a:srgbClr val="231F20"/>
                </a:solidFill>
                <a:latin typeface="Arial"/>
                <a:cs typeface="Arial"/>
              </a:rPr>
              <a:t> </a:t>
            </a:r>
            <a:r>
              <a:rPr sz="1200" dirty="0">
                <a:solidFill>
                  <a:srgbClr val="231F20"/>
                </a:solidFill>
                <a:latin typeface="Arial"/>
                <a:cs typeface="Arial"/>
              </a:rPr>
              <a:t>of</a:t>
            </a:r>
            <a:r>
              <a:rPr sz="1200" spc="130" dirty="0">
                <a:solidFill>
                  <a:srgbClr val="231F20"/>
                </a:solidFill>
                <a:latin typeface="Arial"/>
                <a:cs typeface="Arial"/>
              </a:rPr>
              <a:t> </a:t>
            </a:r>
            <a:r>
              <a:rPr sz="1200" dirty="0">
                <a:solidFill>
                  <a:srgbClr val="231F20"/>
                </a:solidFill>
                <a:latin typeface="Arial"/>
                <a:cs typeface="Arial"/>
              </a:rPr>
              <a:t>reflecting</a:t>
            </a:r>
            <a:r>
              <a:rPr sz="1200" spc="125" dirty="0">
                <a:solidFill>
                  <a:srgbClr val="231F20"/>
                </a:solidFill>
                <a:latin typeface="Arial"/>
                <a:cs typeface="Arial"/>
              </a:rPr>
              <a:t> </a:t>
            </a:r>
            <a:r>
              <a:rPr sz="1200" dirty="0">
                <a:solidFill>
                  <a:srgbClr val="231F20"/>
                </a:solidFill>
                <a:latin typeface="Arial"/>
                <a:cs typeface="Arial"/>
              </a:rPr>
              <a:t>on</a:t>
            </a:r>
            <a:r>
              <a:rPr sz="1200" spc="130" dirty="0">
                <a:solidFill>
                  <a:srgbClr val="231F20"/>
                </a:solidFill>
                <a:latin typeface="Arial"/>
                <a:cs typeface="Arial"/>
              </a:rPr>
              <a:t> </a:t>
            </a:r>
            <a:r>
              <a:rPr sz="1200" spc="-10" dirty="0">
                <a:solidFill>
                  <a:srgbClr val="231F20"/>
                </a:solidFill>
                <a:latin typeface="Arial"/>
                <a:cs typeface="Arial"/>
              </a:rPr>
              <a:t>progress.</a:t>
            </a:r>
            <a:endParaRPr sz="1200">
              <a:latin typeface="Arial"/>
              <a:cs typeface="Arial"/>
            </a:endParaRPr>
          </a:p>
          <a:p>
            <a:pPr>
              <a:lnSpc>
                <a:spcPct val="100000"/>
              </a:lnSpc>
            </a:pPr>
            <a:endParaRPr sz="1300">
              <a:latin typeface="Arial"/>
              <a:cs typeface="Arial"/>
            </a:endParaRPr>
          </a:p>
          <a:p>
            <a:pPr marL="12700" marR="645795">
              <a:lnSpc>
                <a:spcPct val="104200"/>
              </a:lnSpc>
              <a:spcBef>
                <a:spcPts val="5"/>
              </a:spcBef>
            </a:pPr>
            <a:r>
              <a:rPr sz="1200" spc="-35" dirty="0">
                <a:solidFill>
                  <a:srgbClr val="231F20"/>
                </a:solidFill>
                <a:latin typeface="Arial"/>
                <a:cs typeface="Arial"/>
              </a:rPr>
              <a:t>These</a:t>
            </a:r>
            <a:r>
              <a:rPr sz="1200" spc="10" dirty="0">
                <a:solidFill>
                  <a:srgbClr val="231F20"/>
                </a:solidFill>
                <a:latin typeface="Arial"/>
                <a:cs typeface="Arial"/>
              </a:rPr>
              <a:t> </a:t>
            </a:r>
            <a:r>
              <a:rPr sz="1200" dirty="0">
                <a:solidFill>
                  <a:srgbClr val="231F20"/>
                </a:solidFill>
                <a:latin typeface="Arial"/>
                <a:cs typeface="Arial"/>
              </a:rPr>
              <a:t>values</a:t>
            </a:r>
            <a:r>
              <a:rPr sz="1200" spc="15" dirty="0">
                <a:solidFill>
                  <a:srgbClr val="231F20"/>
                </a:solidFill>
                <a:latin typeface="Arial"/>
                <a:cs typeface="Arial"/>
              </a:rPr>
              <a:t> </a:t>
            </a:r>
            <a:r>
              <a:rPr sz="1200" dirty="0">
                <a:solidFill>
                  <a:srgbClr val="231F20"/>
                </a:solidFill>
                <a:latin typeface="Arial"/>
                <a:cs typeface="Arial"/>
              </a:rPr>
              <a:t>come</a:t>
            </a:r>
            <a:r>
              <a:rPr sz="1200" spc="10" dirty="0">
                <a:solidFill>
                  <a:srgbClr val="231F20"/>
                </a:solidFill>
                <a:latin typeface="Arial"/>
                <a:cs typeface="Arial"/>
              </a:rPr>
              <a:t> </a:t>
            </a:r>
            <a:r>
              <a:rPr sz="1200" dirty="0">
                <a:solidFill>
                  <a:srgbClr val="231F20"/>
                </a:solidFill>
                <a:latin typeface="Arial"/>
                <a:cs typeface="Arial"/>
              </a:rPr>
              <a:t>together</a:t>
            </a:r>
            <a:r>
              <a:rPr sz="1200" spc="15" dirty="0">
                <a:solidFill>
                  <a:srgbClr val="231F20"/>
                </a:solidFill>
                <a:latin typeface="Arial"/>
                <a:cs typeface="Arial"/>
              </a:rPr>
              <a:t> </a:t>
            </a:r>
            <a:r>
              <a:rPr sz="1200" dirty="0">
                <a:solidFill>
                  <a:srgbClr val="231F20"/>
                </a:solidFill>
                <a:latin typeface="Arial"/>
                <a:cs typeface="Arial"/>
              </a:rPr>
              <a:t>to</a:t>
            </a:r>
            <a:r>
              <a:rPr sz="1200" spc="10" dirty="0">
                <a:solidFill>
                  <a:srgbClr val="231F20"/>
                </a:solidFill>
                <a:latin typeface="Arial"/>
                <a:cs typeface="Arial"/>
              </a:rPr>
              <a:t> </a:t>
            </a:r>
            <a:r>
              <a:rPr sz="1200" dirty="0">
                <a:solidFill>
                  <a:srgbClr val="231F20"/>
                </a:solidFill>
                <a:latin typeface="Arial"/>
                <a:cs typeface="Arial"/>
              </a:rPr>
              <a:t>create</a:t>
            </a:r>
            <a:r>
              <a:rPr sz="1200" spc="15" dirty="0">
                <a:solidFill>
                  <a:srgbClr val="231F20"/>
                </a:solidFill>
                <a:latin typeface="Arial"/>
                <a:cs typeface="Arial"/>
              </a:rPr>
              <a:t> </a:t>
            </a:r>
            <a:r>
              <a:rPr sz="1200" spc="-25" dirty="0">
                <a:solidFill>
                  <a:srgbClr val="231F20"/>
                </a:solidFill>
                <a:latin typeface="Arial"/>
                <a:cs typeface="Arial"/>
              </a:rPr>
              <a:t>an </a:t>
            </a:r>
            <a:r>
              <a:rPr sz="1200" dirty="0">
                <a:solidFill>
                  <a:srgbClr val="231F20"/>
                </a:solidFill>
                <a:latin typeface="Arial"/>
                <a:cs typeface="Arial"/>
              </a:rPr>
              <a:t>environment</a:t>
            </a:r>
            <a:r>
              <a:rPr sz="1200" spc="155" dirty="0">
                <a:solidFill>
                  <a:srgbClr val="231F20"/>
                </a:solidFill>
                <a:latin typeface="Arial"/>
                <a:cs typeface="Arial"/>
              </a:rPr>
              <a:t> </a:t>
            </a:r>
            <a:r>
              <a:rPr sz="1200" dirty="0">
                <a:solidFill>
                  <a:srgbClr val="231F20"/>
                </a:solidFill>
                <a:latin typeface="Arial"/>
                <a:cs typeface="Arial"/>
              </a:rPr>
              <a:t>that</a:t>
            </a:r>
            <a:r>
              <a:rPr sz="1200" spc="160" dirty="0">
                <a:solidFill>
                  <a:srgbClr val="231F20"/>
                </a:solidFill>
                <a:latin typeface="Arial"/>
                <a:cs typeface="Arial"/>
              </a:rPr>
              <a:t> </a:t>
            </a:r>
            <a:r>
              <a:rPr sz="1200" dirty="0">
                <a:solidFill>
                  <a:srgbClr val="231F20"/>
                </a:solidFill>
                <a:latin typeface="Arial"/>
                <a:cs typeface="Arial"/>
              </a:rPr>
              <a:t>fosters</a:t>
            </a:r>
            <a:r>
              <a:rPr sz="1200" spc="160" dirty="0">
                <a:solidFill>
                  <a:srgbClr val="231F20"/>
                </a:solidFill>
                <a:latin typeface="Arial"/>
                <a:cs typeface="Arial"/>
              </a:rPr>
              <a:t> </a:t>
            </a:r>
            <a:r>
              <a:rPr sz="1200" dirty="0">
                <a:solidFill>
                  <a:srgbClr val="231F20"/>
                </a:solidFill>
                <a:latin typeface="Arial"/>
                <a:cs typeface="Arial"/>
              </a:rPr>
              <a:t>entrepreneurial</a:t>
            </a:r>
            <a:r>
              <a:rPr sz="1200" spc="160" dirty="0">
                <a:solidFill>
                  <a:srgbClr val="231F20"/>
                </a:solidFill>
                <a:latin typeface="Arial"/>
                <a:cs typeface="Arial"/>
              </a:rPr>
              <a:t> </a:t>
            </a:r>
            <a:r>
              <a:rPr sz="1200" spc="-25" dirty="0">
                <a:solidFill>
                  <a:srgbClr val="231F20"/>
                </a:solidFill>
                <a:latin typeface="Arial"/>
                <a:cs typeface="Arial"/>
              </a:rPr>
              <a:t>and </a:t>
            </a:r>
            <a:r>
              <a:rPr sz="1200" dirty="0">
                <a:solidFill>
                  <a:srgbClr val="231F20"/>
                </a:solidFill>
                <a:latin typeface="Arial"/>
                <a:cs typeface="Arial"/>
              </a:rPr>
              <a:t>innovative</a:t>
            </a:r>
            <a:r>
              <a:rPr sz="1200" spc="75" dirty="0">
                <a:solidFill>
                  <a:srgbClr val="231F20"/>
                </a:solidFill>
                <a:latin typeface="Arial"/>
                <a:cs typeface="Arial"/>
              </a:rPr>
              <a:t> </a:t>
            </a:r>
            <a:r>
              <a:rPr sz="1200" dirty="0">
                <a:solidFill>
                  <a:srgbClr val="231F20"/>
                </a:solidFill>
                <a:latin typeface="Arial"/>
                <a:cs typeface="Arial"/>
              </a:rPr>
              <a:t>thinking</a:t>
            </a:r>
            <a:r>
              <a:rPr sz="1200" spc="90" dirty="0">
                <a:solidFill>
                  <a:srgbClr val="231F20"/>
                </a:solidFill>
                <a:latin typeface="Arial"/>
                <a:cs typeface="Arial"/>
              </a:rPr>
              <a:t> </a:t>
            </a:r>
            <a:r>
              <a:rPr sz="1200" dirty="0">
                <a:solidFill>
                  <a:srgbClr val="231F20"/>
                </a:solidFill>
                <a:latin typeface="Arial"/>
                <a:cs typeface="Arial"/>
              </a:rPr>
              <a:t>and</a:t>
            </a:r>
            <a:r>
              <a:rPr sz="1200" spc="90" dirty="0">
                <a:solidFill>
                  <a:srgbClr val="231F20"/>
                </a:solidFill>
                <a:latin typeface="Arial"/>
                <a:cs typeface="Arial"/>
              </a:rPr>
              <a:t> </a:t>
            </a:r>
            <a:r>
              <a:rPr sz="1200" dirty="0">
                <a:solidFill>
                  <a:srgbClr val="231F20"/>
                </a:solidFill>
                <a:latin typeface="Arial"/>
                <a:cs typeface="Arial"/>
              </a:rPr>
              <a:t>prepares</a:t>
            </a:r>
            <a:r>
              <a:rPr sz="1200" spc="90" dirty="0">
                <a:solidFill>
                  <a:srgbClr val="231F20"/>
                </a:solidFill>
                <a:latin typeface="Arial"/>
                <a:cs typeface="Arial"/>
              </a:rPr>
              <a:t> </a:t>
            </a:r>
            <a:r>
              <a:rPr sz="1200" spc="-10" dirty="0">
                <a:solidFill>
                  <a:srgbClr val="231F20"/>
                </a:solidFill>
                <a:latin typeface="Arial"/>
                <a:cs typeface="Arial"/>
              </a:rPr>
              <a:t>individuals</a:t>
            </a:r>
            <a:r>
              <a:rPr sz="1200" spc="500" dirty="0">
                <a:solidFill>
                  <a:srgbClr val="231F20"/>
                </a:solidFill>
                <a:latin typeface="Arial"/>
                <a:cs typeface="Arial"/>
              </a:rPr>
              <a:t> </a:t>
            </a:r>
            <a:r>
              <a:rPr sz="1200" dirty="0">
                <a:solidFill>
                  <a:srgbClr val="231F20"/>
                </a:solidFill>
                <a:latin typeface="Arial"/>
                <a:cs typeface="Arial"/>
              </a:rPr>
              <a:t>for</a:t>
            </a:r>
            <a:r>
              <a:rPr sz="1200" spc="65" dirty="0">
                <a:solidFill>
                  <a:srgbClr val="231F20"/>
                </a:solidFill>
                <a:latin typeface="Arial"/>
                <a:cs typeface="Arial"/>
              </a:rPr>
              <a:t> </a:t>
            </a:r>
            <a:r>
              <a:rPr sz="1200" spc="-40" dirty="0">
                <a:solidFill>
                  <a:srgbClr val="231F20"/>
                </a:solidFill>
                <a:latin typeface="Arial"/>
                <a:cs typeface="Arial"/>
              </a:rPr>
              <a:t>success</a:t>
            </a:r>
            <a:r>
              <a:rPr sz="1200" spc="65" dirty="0">
                <a:solidFill>
                  <a:srgbClr val="231F20"/>
                </a:solidFill>
                <a:latin typeface="Arial"/>
                <a:cs typeface="Arial"/>
              </a:rPr>
              <a:t> </a:t>
            </a:r>
            <a:r>
              <a:rPr sz="1200" dirty="0">
                <a:solidFill>
                  <a:srgbClr val="231F20"/>
                </a:solidFill>
                <a:latin typeface="Arial"/>
                <a:cs typeface="Arial"/>
              </a:rPr>
              <a:t>in</a:t>
            </a:r>
            <a:r>
              <a:rPr sz="1200" spc="65" dirty="0">
                <a:solidFill>
                  <a:srgbClr val="231F20"/>
                </a:solidFill>
                <a:latin typeface="Arial"/>
                <a:cs typeface="Arial"/>
              </a:rPr>
              <a:t> </a:t>
            </a:r>
            <a:r>
              <a:rPr sz="1200" dirty="0">
                <a:solidFill>
                  <a:srgbClr val="231F20"/>
                </a:solidFill>
                <a:latin typeface="Arial"/>
                <a:cs typeface="Arial"/>
              </a:rPr>
              <a:t>today's</a:t>
            </a:r>
            <a:r>
              <a:rPr sz="1200" spc="70" dirty="0">
                <a:solidFill>
                  <a:srgbClr val="231F20"/>
                </a:solidFill>
                <a:latin typeface="Arial"/>
                <a:cs typeface="Arial"/>
              </a:rPr>
              <a:t> </a:t>
            </a:r>
            <a:r>
              <a:rPr sz="1200" spc="45" dirty="0">
                <a:solidFill>
                  <a:srgbClr val="231F20"/>
                </a:solidFill>
                <a:latin typeface="Arial"/>
                <a:cs typeface="Arial"/>
              </a:rPr>
              <a:t>rapidly</a:t>
            </a:r>
            <a:r>
              <a:rPr sz="1200" spc="65" dirty="0">
                <a:solidFill>
                  <a:srgbClr val="231F20"/>
                </a:solidFill>
                <a:latin typeface="Arial"/>
                <a:cs typeface="Arial"/>
              </a:rPr>
              <a:t> </a:t>
            </a:r>
            <a:r>
              <a:rPr sz="1200" dirty="0">
                <a:solidFill>
                  <a:srgbClr val="231F20"/>
                </a:solidFill>
                <a:latin typeface="Arial"/>
                <a:cs typeface="Arial"/>
              </a:rPr>
              <a:t>changing</a:t>
            </a:r>
            <a:r>
              <a:rPr sz="1200" spc="65" dirty="0">
                <a:solidFill>
                  <a:srgbClr val="231F20"/>
                </a:solidFill>
                <a:latin typeface="Arial"/>
                <a:cs typeface="Arial"/>
              </a:rPr>
              <a:t> </a:t>
            </a:r>
            <a:r>
              <a:rPr sz="1200" spc="-10" dirty="0">
                <a:solidFill>
                  <a:srgbClr val="231F20"/>
                </a:solidFill>
                <a:latin typeface="Arial"/>
                <a:cs typeface="Arial"/>
              </a:rPr>
              <a:t>world. </a:t>
            </a:r>
            <a:r>
              <a:rPr sz="1200" dirty="0">
                <a:solidFill>
                  <a:srgbClr val="231F20"/>
                </a:solidFill>
                <a:latin typeface="Arial"/>
                <a:cs typeface="Arial"/>
              </a:rPr>
              <a:t>Having</a:t>
            </a:r>
            <a:r>
              <a:rPr sz="1200" spc="25" dirty="0">
                <a:solidFill>
                  <a:srgbClr val="231F20"/>
                </a:solidFill>
                <a:latin typeface="Arial"/>
                <a:cs typeface="Arial"/>
              </a:rPr>
              <a:t> </a:t>
            </a:r>
            <a:r>
              <a:rPr sz="1200" dirty="0">
                <a:solidFill>
                  <a:srgbClr val="231F20"/>
                </a:solidFill>
                <a:latin typeface="Arial"/>
                <a:cs typeface="Arial"/>
              </a:rPr>
              <a:t>diversity</a:t>
            </a:r>
            <a:r>
              <a:rPr sz="1200" spc="30" dirty="0">
                <a:solidFill>
                  <a:srgbClr val="231F20"/>
                </a:solidFill>
                <a:latin typeface="Arial"/>
                <a:cs typeface="Arial"/>
              </a:rPr>
              <a:t> </a:t>
            </a:r>
            <a:r>
              <a:rPr sz="1200" dirty="0">
                <a:solidFill>
                  <a:srgbClr val="231F20"/>
                </a:solidFill>
                <a:latin typeface="Arial"/>
                <a:cs typeface="Arial"/>
              </a:rPr>
              <a:t>and</a:t>
            </a:r>
            <a:r>
              <a:rPr sz="1200" spc="30" dirty="0">
                <a:solidFill>
                  <a:srgbClr val="231F20"/>
                </a:solidFill>
                <a:latin typeface="Arial"/>
                <a:cs typeface="Arial"/>
              </a:rPr>
              <a:t> </a:t>
            </a:r>
            <a:r>
              <a:rPr sz="1200" dirty="0">
                <a:solidFill>
                  <a:srgbClr val="231F20"/>
                </a:solidFill>
                <a:latin typeface="Arial"/>
                <a:cs typeface="Arial"/>
              </a:rPr>
              <a:t>inclusion</a:t>
            </a:r>
            <a:r>
              <a:rPr sz="1200" spc="30" dirty="0">
                <a:solidFill>
                  <a:srgbClr val="231F20"/>
                </a:solidFill>
                <a:latin typeface="Arial"/>
                <a:cs typeface="Arial"/>
              </a:rPr>
              <a:t> </a:t>
            </a:r>
            <a:r>
              <a:rPr sz="1200" spc="-10" dirty="0">
                <a:solidFill>
                  <a:srgbClr val="231F20"/>
                </a:solidFill>
                <a:latin typeface="Arial"/>
                <a:cs typeface="Arial"/>
              </a:rPr>
              <a:t>as</a:t>
            </a:r>
            <a:r>
              <a:rPr sz="1200" spc="30" dirty="0">
                <a:solidFill>
                  <a:srgbClr val="231F20"/>
                </a:solidFill>
                <a:latin typeface="Arial"/>
                <a:cs typeface="Arial"/>
              </a:rPr>
              <a:t> </a:t>
            </a:r>
            <a:r>
              <a:rPr sz="1200" dirty="0">
                <a:solidFill>
                  <a:srgbClr val="231F20"/>
                </a:solidFill>
                <a:latin typeface="Arial"/>
                <a:cs typeface="Arial"/>
              </a:rPr>
              <a:t>a</a:t>
            </a:r>
            <a:r>
              <a:rPr sz="1200" spc="30" dirty="0">
                <a:solidFill>
                  <a:srgbClr val="231F20"/>
                </a:solidFill>
                <a:latin typeface="Arial"/>
                <a:cs typeface="Arial"/>
              </a:rPr>
              <a:t> </a:t>
            </a:r>
            <a:r>
              <a:rPr sz="1200" dirty="0">
                <a:solidFill>
                  <a:srgbClr val="231F20"/>
                </a:solidFill>
                <a:latin typeface="Arial"/>
                <a:cs typeface="Arial"/>
              </a:rPr>
              <a:t>core</a:t>
            </a:r>
            <a:r>
              <a:rPr sz="1200" spc="25" dirty="0">
                <a:solidFill>
                  <a:srgbClr val="231F20"/>
                </a:solidFill>
                <a:latin typeface="Arial"/>
                <a:cs typeface="Arial"/>
              </a:rPr>
              <a:t> </a:t>
            </a:r>
            <a:r>
              <a:rPr sz="1200" spc="-20" dirty="0">
                <a:solidFill>
                  <a:srgbClr val="231F20"/>
                </a:solidFill>
                <a:latin typeface="Arial"/>
                <a:cs typeface="Arial"/>
              </a:rPr>
              <a:t>value </a:t>
            </a:r>
            <a:r>
              <a:rPr sz="1200" dirty="0">
                <a:solidFill>
                  <a:srgbClr val="231F20"/>
                </a:solidFill>
                <a:latin typeface="Arial"/>
                <a:cs typeface="Arial"/>
              </a:rPr>
              <a:t>to</a:t>
            </a:r>
            <a:r>
              <a:rPr sz="1200" spc="70" dirty="0">
                <a:solidFill>
                  <a:srgbClr val="231F20"/>
                </a:solidFill>
                <a:latin typeface="Arial"/>
                <a:cs typeface="Arial"/>
              </a:rPr>
              <a:t> </a:t>
            </a:r>
            <a:r>
              <a:rPr sz="1200" dirty="0">
                <a:solidFill>
                  <a:srgbClr val="231F20"/>
                </a:solidFill>
                <a:latin typeface="Arial"/>
                <a:cs typeface="Arial"/>
              </a:rPr>
              <a:t>the</a:t>
            </a:r>
            <a:r>
              <a:rPr sz="1200" spc="75" dirty="0">
                <a:solidFill>
                  <a:srgbClr val="231F20"/>
                </a:solidFill>
                <a:latin typeface="Arial"/>
                <a:cs typeface="Arial"/>
              </a:rPr>
              <a:t> </a:t>
            </a:r>
            <a:r>
              <a:rPr sz="1200" dirty="0">
                <a:solidFill>
                  <a:srgbClr val="231F20"/>
                </a:solidFill>
                <a:latin typeface="Arial"/>
                <a:cs typeface="Arial"/>
              </a:rPr>
              <a:t>project</a:t>
            </a:r>
            <a:r>
              <a:rPr sz="1200" spc="75" dirty="0">
                <a:solidFill>
                  <a:srgbClr val="231F20"/>
                </a:solidFill>
                <a:latin typeface="Arial"/>
                <a:cs typeface="Arial"/>
              </a:rPr>
              <a:t> </a:t>
            </a:r>
            <a:r>
              <a:rPr sz="1200" dirty="0">
                <a:solidFill>
                  <a:srgbClr val="231F20"/>
                </a:solidFill>
                <a:latin typeface="Arial"/>
                <a:cs typeface="Arial"/>
              </a:rPr>
              <a:t>will</a:t>
            </a:r>
            <a:r>
              <a:rPr sz="1200" spc="75" dirty="0">
                <a:solidFill>
                  <a:srgbClr val="231F20"/>
                </a:solidFill>
                <a:latin typeface="Arial"/>
                <a:cs typeface="Arial"/>
              </a:rPr>
              <a:t> </a:t>
            </a:r>
            <a:r>
              <a:rPr sz="1200" dirty="0">
                <a:solidFill>
                  <a:srgbClr val="231F20"/>
                </a:solidFill>
                <a:latin typeface="Arial"/>
                <a:cs typeface="Arial"/>
              </a:rPr>
              <a:t>lead</a:t>
            </a:r>
            <a:r>
              <a:rPr sz="1200" spc="70" dirty="0">
                <a:solidFill>
                  <a:srgbClr val="231F20"/>
                </a:solidFill>
                <a:latin typeface="Arial"/>
                <a:cs typeface="Arial"/>
              </a:rPr>
              <a:t> </a:t>
            </a:r>
            <a:r>
              <a:rPr sz="1200" dirty="0">
                <a:solidFill>
                  <a:srgbClr val="231F20"/>
                </a:solidFill>
                <a:latin typeface="Arial"/>
                <a:cs typeface="Arial"/>
              </a:rPr>
              <a:t>to</a:t>
            </a:r>
            <a:r>
              <a:rPr sz="1200" spc="75" dirty="0">
                <a:solidFill>
                  <a:srgbClr val="231F20"/>
                </a:solidFill>
                <a:latin typeface="Arial"/>
                <a:cs typeface="Arial"/>
              </a:rPr>
              <a:t> </a:t>
            </a:r>
            <a:r>
              <a:rPr sz="1200" dirty="0">
                <a:solidFill>
                  <a:srgbClr val="231F20"/>
                </a:solidFill>
                <a:latin typeface="Arial"/>
                <a:cs typeface="Arial"/>
              </a:rPr>
              <a:t>a</a:t>
            </a:r>
            <a:r>
              <a:rPr sz="1200" spc="75" dirty="0">
                <a:solidFill>
                  <a:srgbClr val="231F20"/>
                </a:solidFill>
                <a:latin typeface="Arial"/>
                <a:cs typeface="Arial"/>
              </a:rPr>
              <a:t> </a:t>
            </a:r>
            <a:r>
              <a:rPr sz="1200" dirty="0">
                <a:solidFill>
                  <a:srgbClr val="231F20"/>
                </a:solidFill>
                <a:latin typeface="Arial"/>
                <a:cs typeface="Arial"/>
              </a:rPr>
              <a:t>more</a:t>
            </a:r>
            <a:r>
              <a:rPr sz="1200" spc="75" dirty="0">
                <a:solidFill>
                  <a:srgbClr val="231F20"/>
                </a:solidFill>
                <a:latin typeface="Arial"/>
                <a:cs typeface="Arial"/>
              </a:rPr>
              <a:t> </a:t>
            </a:r>
            <a:r>
              <a:rPr sz="1200" dirty="0">
                <a:solidFill>
                  <a:srgbClr val="231F20"/>
                </a:solidFill>
                <a:latin typeface="Arial"/>
                <a:cs typeface="Arial"/>
              </a:rPr>
              <a:t>equitable</a:t>
            </a:r>
            <a:r>
              <a:rPr sz="1200" spc="70" dirty="0">
                <a:solidFill>
                  <a:srgbClr val="231F20"/>
                </a:solidFill>
                <a:latin typeface="Arial"/>
                <a:cs typeface="Arial"/>
              </a:rPr>
              <a:t> </a:t>
            </a:r>
            <a:r>
              <a:rPr sz="1200" spc="-25" dirty="0">
                <a:solidFill>
                  <a:srgbClr val="231F20"/>
                </a:solidFill>
                <a:latin typeface="Arial"/>
                <a:cs typeface="Arial"/>
              </a:rPr>
              <a:t>and</a:t>
            </a:r>
            <a:endParaRPr sz="1200">
              <a:latin typeface="Arial"/>
              <a:cs typeface="Arial"/>
            </a:endParaRPr>
          </a:p>
          <a:p>
            <a:pPr marL="12700">
              <a:lnSpc>
                <a:spcPct val="100000"/>
              </a:lnSpc>
              <a:spcBef>
                <a:spcPts val="60"/>
              </a:spcBef>
            </a:pPr>
            <a:r>
              <a:rPr sz="1200" dirty="0">
                <a:solidFill>
                  <a:srgbClr val="231F20"/>
                </a:solidFill>
                <a:latin typeface="Arial"/>
                <a:cs typeface="Arial"/>
              </a:rPr>
              <a:t>enriched</a:t>
            </a:r>
            <a:r>
              <a:rPr sz="1200" spc="70" dirty="0">
                <a:solidFill>
                  <a:srgbClr val="231F20"/>
                </a:solidFill>
                <a:latin typeface="Arial"/>
                <a:cs typeface="Arial"/>
              </a:rPr>
              <a:t> </a:t>
            </a:r>
            <a:r>
              <a:rPr sz="1200" dirty="0">
                <a:solidFill>
                  <a:srgbClr val="231F20"/>
                </a:solidFill>
                <a:latin typeface="Arial"/>
                <a:cs typeface="Arial"/>
              </a:rPr>
              <a:t>experience</a:t>
            </a:r>
            <a:r>
              <a:rPr sz="1200" spc="75" dirty="0">
                <a:solidFill>
                  <a:srgbClr val="231F20"/>
                </a:solidFill>
                <a:latin typeface="Arial"/>
                <a:cs typeface="Arial"/>
              </a:rPr>
              <a:t> </a:t>
            </a:r>
            <a:r>
              <a:rPr sz="1200" dirty="0">
                <a:solidFill>
                  <a:srgbClr val="231F20"/>
                </a:solidFill>
                <a:latin typeface="Arial"/>
                <a:cs typeface="Arial"/>
              </a:rPr>
              <a:t>for</a:t>
            </a:r>
            <a:r>
              <a:rPr sz="1200" spc="75" dirty="0">
                <a:solidFill>
                  <a:srgbClr val="231F20"/>
                </a:solidFill>
                <a:latin typeface="Arial"/>
                <a:cs typeface="Arial"/>
              </a:rPr>
              <a:t> </a:t>
            </a:r>
            <a:r>
              <a:rPr sz="1200" dirty="0">
                <a:solidFill>
                  <a:srgbClr val="231F20"/>
                </a:solidFill>
                <a:latin typeface="Arial"/>
                <a:cs typeface="Arial"/>
              </a:rPr>
              <a:t>all</a:t>
            </a:r>
            <a:r>
              <a:rPr sz="1200" spc="75" dirty="0">
                <a:solidFill>
                  <a:srgbClr val="231F20"/>
                </a:solidFill>
                <a:latin typeface="Arial"/>
                <a:cs typeface="Arial"/>
              </a:rPr>
              <a:t> </a:t>
            </a:r>
            <a:r>
              <a:rPr sz="1200" dirty="0">
                <a:solidFill>
                  <a:srgbClr val="231F20"/>
                </a:solidFill>
                <a:latin typeface="Arial"/>
                <a:cs typeface="Arial"/>
              </a:rPr>
              <a:t>participants.</a:t>
            </a:r>
            <a:r>
              <a:rPr sz="1200" spc="75" dirty="0">
                <a:solidFill>
                  <a:srgbClr val="231F20"/>
                </a:solidFill>
                <a:latin typeface="Arial"/>
                <a:cs typeface="Arial"/>
              </a:rPr>
              <a:t> </a:t>
            </a:r>
            <a:r>
              <a:rPr sz="1200" spc="-10" dirty="0">
                <a:solidFill>
                  <a:srgbClr val="231F20"/>
                </a:solidFill>
                <a:latin typeface="Arial"/>
                <a:cs typeface="Arial"/>
              </a:rPr>
              <a:t>involved.</a:t>
            </a:r>
            <a:endParaRPr sz="1200">
              <a:latin typeface="Arial"/>
              <a:cs typeface="Arial"/>
            </a:endParaRPr>
          </a:p>
          <a:p>
            <a:pPr>
              <a:lnSpc>
                <a:spcPct val="100000"/>
              </a:lnSpc>
              <a:spcBef>
                <a:spcPts val="15"/>
              </a:spcBef>
            </a:pPr>
            <a:endParaRPr sz="1750">
              <a:latin typeface="Arial"/>
              <a:cs typeface="Arial"/>
            </a:endParaRPr>
          </a:p>
          <a:p>
            <a:pPr marR="5080" algn="r">
              <a:lnSpc>
                <a:spcPct val="100000"/>
              </a:lnSpc>
            </a:pPr>
            <a:r>
              <a:rPr sz="1000" spc="60" dirty="0">
                <a:solidFill>
                  <a:srgbClr val="231F20"/>
                </a:solidFill>
                <a:latin typeface="Arial"/>
                <a:cs typeface="Arial"/>
              </a:rPr>
              <a:t>5</a:t>
            </a:r>
            <a:endParaRPr sz="1000">
              <a:latin typeface="Arial"/>
              <a:cs typeface="Arial"/>
            </a:endParaRPr>
          </a:p>
        </p:txBody>
      </p:sp>
      <p:pic>
        <p:nvPicPr>
          <p:cNvPr id="7" name="Picture 6">
            <a:extLst>
              <a:ext uri="{FF2B5EF4-FFF2-40B4-BE49-F238E27FC236}">
                <a16:creationId xmlns:a16="http://schemas.microsoft.com/office/drawing/2014/main" id="{92B05A44-4928-4EF7-B8ED-91A41CBD6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49" y="-107385"/>
            <a:ext cx="4234858" cy="1561289"/>
          </a:xfrm>
          <a:prstGeom prst="rect">
            <a:avLst/>
          </a:prstGeom>
        </p:spPr>
      </p:pic>
    </p:spTree>
    <p:extLst>
      <p:ext uri="{BB962C8B-B14F-4D97-AF65-F5344CB8AC3E}">
        <p14:creationId xmlns:p14="http://schemas.microsoft.com/office/powerpoint/2010/main" val="993418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B6D70D2101244EA006003427BDF882" ma:contentTypeVersion="16" ma:contentTypeDescription="Create a new document." ma:contentTypeScope="" ma:versionID="2225a62191b500d4bd39ec0c0bd5f50c">
  <xsd:schema xmlns:xsd="http://www.w3.org/2001/XMLSchema" xmlns:xs="http://www.w3.org/2001/XMLSchema" xmlns:p="http://schemas.microsoft.com/office/2006/metadata/properties" xmlns:ns2="d937d904-3fe1-494b-a9e2-b4cdfe7fa8b4" xmlns:ns3="e6a9fc39-c121-4f22-8c48-6e5bb664d5bc" targetNamespace="http://schemas.microsoft.com/office/2006/metadata/properties" ma:root="true" ma:fieldsID="a4826e4563c0b3f4af7471bddc8d28aa" ns2:_="" ns3:_="">
    <xsd:import namespace="d937d904-3fe1-494b-a9e2-b4cdfe7fa8b4"/>
    <xsd:import namespace="e6a9fc39-c121-4f22-8c48-6e5bb664d5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7d904-3fe1-494b-a9e2-b4cdfe7fa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5761a18-92eb-4485-a64b-38f6363d28c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6a9fc39-c121-4f22-8c48-6e5bb664d5b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094e254-55cb-4db8-9a47-ff669f6895a2}" ma:internalName="TaxCatchAll" ma:showField="CatchAllData" ma:web="e6a9fc39-c121-4f22-8c48-6e5bb664d5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6a9fc39-c121-4f22-8c48-6e5bb664d5bc"/>
    <lcf76f155ced4ddcb4097134ff3c332f xmlns="d937d904-3fe1-494b-a9e2-b4cdfe7fa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EEC32BC-EDB8-4D5F-9F2F-35D86D5B3E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37d904-3fe1-494b-a9e2-b4cdfe7fa8b4"/>
    <ds:schemaRef ds:uri="e6a9fc39-c121-4f22-8c48-6e5bb664d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275149-B6E0-45BA-A005-117A879785E0}">
  <ds:schemaRefs>
    <ds:schemaRef ds:uri="http://schemas.microsoft.com/sharepoint/v3/contenttype/forms"/>
  </ds:schemaRefs>
</ds:datastoreItem>
</file>

<file path=customXml/itemProps3.xml><?xml version="1.0" encoding="utf-8"?>
<ds:datastoreItem xmlns:ds="http://schemas.openxmlformats.org/officeDocument/2006/customXml" ds:itemID="{568D35C4-043F-42E4-B75A-3F30A8BF4DF8}">
  <ds:schemaRefs>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http://purl.org/dc/terms/"/>
    <ds:schemaRef ds:uri="http://purl.org/dc/dcmitype/"/>
    <ds:schemaRef ds:uri="e6a9fc39-c121-4f22-8c48-6e5bb664d5bc"/>
    <ds:schemaRef ds:uri="d937d904-3fe1-494b-a9e2-b4cdfe7fa8b4"/>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19</TotalTime>
  <Words>724</Words>
  <Application>Microsoft Office PowerPoint</Application>
  <PresentationFormat>Widescreen</PresentationFormat>
  <Paragraphs>41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Calibri</vt:lpstr>
      <vt:lpstr>Calibri Light</vt:lpstr>
      <vt:lpstr>Lucida Sans Unicode</vt:lpstr>
      <vt:lpstr>Office Theme</vt:lpstr>
      <vt:lpstr>PowerPoint Presentation</vt:lpstr>
      <vt:lpstr>PowerPoint Presentation</vt:lpstr>
      <vt:lpstr>PowerPoint Presentation</vt:lpstr>
      <vt:lpstr>PowerPoint Presentation</vt:lpstr>
      <vt:lpstr>PowerPoint Presentation</vt:lpstr>
      <vt:lpstr>1. Learning Theories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Gallagher</dc:creator>
  <cp:lastModifiedBy>Rachel Gallagher</cp:lastModifiedBy>
  <cp:revision>3</cp:revision>
  <dcterms:created xsi:type="dcterms:W3CDTF">2023-06-13T13:50:39Z</dcterms:created>
  <dcterms:modified xsi:type="dcterms:W3CDTF">2023-06-13T14:10:12Z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0x01010069B6D70D2101244EA006003427BDF882</vt:lpwstr>
  </property>
</Properties>
</file>