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7" r:id="rId1"/>
  </p:sldMasterIdLst>
  <p:notesMasterIdLst>
    <p:notesMasterId r:id="rId13"/>
  </p:notesMasterIdLst>
  <p:handoutMasterIdLst>
    <p:handoutMasterId r:id="rId14"/>
  </p:handoutMasterIdLst>
  <p:sldIdLst>
    <p:sldId id="256" r:id="rId2"/>
    <p:sldId id="270" r:id="rId3"/>
    <p:sldId id="318" r:id="rId4"/>
    <p:sldId id="347" r:id="rId5"/>
    <p:sldId id="349" r:id="rId6"/>
    <p:sldId id="345" r:id="rId7"/>
    <p:sldId id="350" r:id="rId8"/>
    <p:sldId id="353" r:id="rId9"/>
    <p:sldId id="351" r:id="rId10"/>
    <p:sldId id="352" r:id="rId11"/>
    <p:sldId id="346" r:id="rId12"/>
  </p:sldIdLst>
  <p:sldSz cx="12192000" cy="6858000"/>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71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75" autoAdjust="0"/>
    <p:restoredTop sz="94660"/>
  </p:normalViewPr>
  <p:slideViewPr>
    <p:cSldViewPr snapToGrid="0">
      <p:cViewPr varScale="1">
        <p:scale>
          <a:sx n="63" d="100"/>
          <a:sy n="63" d="100"/>
        </p:scale>
        <p:origin x="864" y="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3" y="0"/>
            <a:ext cx="2945659" cy="493713"/>
          </a:xfrm>
          <a:prstGeom prst="rect">
            <a:avLst/>
          </a:prstGeom>
        </p:spPr>
        <p:txBody>
          <a:bodyPr vert="horz" lIns="91440" tIns="45720" rIns="91440" bIns="45720" rtlCol="0"/>
          <a:lstStyle>
            <a:lvl1pPr algn="r">
              <a:defRPr sz="1200"/>
            </a:lvl1pPr>
          </a:lstStyle>
          <a:p>
            <a:fld id="{89847937-8A96-4BF8-8BDB-1D261B11C068}" type="datetimeFigureOut">
              <a:rPr lang="en-US" smtClean="0"/>
              <a:t>3/19/2020</a:t>
            </a:fld>
            <a:endParaRPr lang="en-US" dirty="0"/>
          </a:p>
        </p:txBody>
      </p:sp>
      <p:sp>
        <p:nvSpPr>
          <p:cNvPr id="4" name="Footer Placeholder 3"/>
          <p:cNvSpPr>
            <a:spLocks noGrp="1"/>
          </p:cNvSpPr>
          <p:nvPr>
            <p:ph type="ftr" sz="quarter" idx="2"/>
          </p:nvPr>
        </p:nvSpPr>
        <p:spPr>
          <a:xfrm>
            <a:off x="0" y="9378824"/>
            <a:ext cx="2945659" cy="49371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3" y="9378824"/>
            <a:ext cx="2945659" cy="493713"/>
          </a:xfrm>
          <a:prstGeom prst="rect">
            <a:avLst/>
          </a:prstGeom>
        </p:spPr>
        <p:txBody>
          <a:bodyPr vert="horz" lIns="91440" tIns="45720" rIns="91440" bIns="45720" rtlCol="0" anchor="b"/>
          <a:lstStyle>
            <a:lvl1pPr algn="r">
              <a:defRPr sz="1200"/>
            </a:lvl1pPr>
          </a:lstStyle>
          <a:p>
            <a:fld id="{8E2D495E-9558-4ED5-99C3-E9C6219CB7AD}" type="slidenum">
              <a:rPr lang="en-US" smtClean="0"/>
              <a:t>‹#›</a:t>
            </a:fld>
            <a:endParaRPr lang="en-US" dirty="0"/>
          </a:p>
        </p:txBody>
      </p:sp>
    </p:spTree>
    <p:extLst>
      <p:ext uri="{BB962C8B-B14F-4D97-AF65-F5344CB8AC3E}">
        <p14:creationId xmlns:p14="http://schemas.microsoft.com/office/powerpoint/2010/main" val="793455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999FDC91-1D6A-4C32-A6DA-DB83E60E0705}" type="datetimeFigureOut">
              <a:rPr lang="en-US" smtClean="0"/>
              <a:t>3/19/2020</a:t>
            </a:fld>
            <a:endParaRPr lang="en-US" dirty="0"/>
          </a:p>
        </p:txBody>
      </p:sp>
      <p:sp>
        <p:nvSpPr>
          <p:cNvPr id="4" name="Slide Image Placeholder 3"/>
          <p:cNvSpPr>
            <a:spLocks noGrp="1" noRot="1" noChangeAspect="1"/>
          </p:cNvSpPr>
          <p:nvPr>
            <p:ph type="sldImg" idx="2"/>
          </p:nvPr>
        </p:nvSpPr>
        <p:spPr>
          <a:xfrm>
            <a:off x="109538" y="741363"/>
            <a:ext cx="6578600" cy="37020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B0612054-99F5-4731-982B-2F4287A28DCA}" type="slidenum">
              <a:rPr lang="en-US" smtClean="0"/>
              <a:t>‹#›</a:t>
            </a:fld>
            <a:endParaRPr lang="en-US" dirty="0"/>
          </a:p>
        </p:txBody>
      </p:sp>
    </p:spTree>
    <p:extLst>
      <p:ext uri="{BB962C8B-B14F-4D97-AF65-F5344CB8AC3E}">
        <p14:creationId xmlns:p14="http://schemas.microsoft.com/office/powerpoint/2010/main" val="572714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big difference between having a full mind and being mindful! Mindfulness isn’t thinking about lots of things and is instead about being more aware of what you are thinking about. </a:t>
            </a:r>
            <a:endParaRPr lang="en-IE" dirty="0"/>
          </a:p>
        </p:txBody>
      </p:sp>
      <p:sp>
        <p:nvSpPr>
          <p:cNvPr id="4" name="Slide Number Placeholder 3"/>
          <p:cNvSpPr>
            <a:spLocks noGrp="1"/>
          </p:cNvSpPr>
          <p:nvPr>
            <p:ph type="sldNum" sz="quarter" idx="5"/>
          </p:nvPr>
        </p:nvSpPr>
        <p:spPr/>
        <p:txBody>
          <a:bodyPr/>
          <a:lstStyle/>
          <a:p>
            <a:fld id="{B0612054-99F5-4731-982B-2F4287A28DCA}" type="slidenum">
              <a:rPr lang="en-US" smtClean="0"/>
              <a:t>4</a:t>
            </a:fld>
            <a:endParaRPr lang="en-US" dirty="0"/>
          </a:p>
        </p:txBody>
      </p:sp>
    </p:spTree>
    <p:extLst>
      <p:ext uri="{BB962C8B-B14F-4D97-AF65-F5344CB8AC3E}">
        <p14:creationId xmlns:p14="http://schemas.microsoft.com/office/powerpoint/2010/main" val="4202255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 a timer on your phone for one minute. Sit on a chair comfortably and simply breathe in and out. Notice what happens in your body. Notice your feet on the floor and the things around you. If you notice your mind wandering gently bring it back to the present moment. </a:t>
            </a:r>
            <a:endParaRPr lang="en-IE" dirty="0"/>
          </a:p>
        </p:txBody>
      </p:sp>
      <p:sp>
        <p:nvSpPr>
          <p:cNvPr id="4" name="Slide Number Placeholder 3"/>
          <p:cNvSpPr>
            <a:spLocks noGrp="1"/>
          </p:cNvSpPr>
          <p:nvPr>
            <p:ph type="sldNum" sz="quarter" idx="5"/>
          </p:nvPr>
        </p:nvSpPr>
        <p:spPr/>
        <p:txBody>
          <a:bodyPr/>
          <a:lstStyle/>
          <a:p>
            <a:fld id="{B0612054-99F5-4731-982B-2F4287A28DCA}" type="slidenum">
              <a:rPr lang="en-US" smtClean="0"/>
              <a:t>7</a:t>
            </a:fld>
            <a:endParaRPr lang="en-US" dirty="0"/>
          </a:p>
        </p:txBody>
      </p:sp>
    </p:spTree>
    <p:extLst>
      <p:ext uri="{BB962C8B-B14F-4D97-AF65-F5344CB8AC3E}">
        <p14:creationId xmlns:p14="http://schemas.microsoft.com/office/powerpoint/2010/main" val="2709227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way to practice mindfulness is to name 5 things you can hear, 4 things you can see, 3 things you can touch or feel, 2 things you can smell and one thing you can taste. If you are finding it difficult to smell or taste things think of things you like to smell or taste. This can be done in any order too. This is helpful way to settle your mind when feeling anxious and helps bring you back to the present moment. </a:t>
            </a:r>
            <a:endParaRPr lang="en-IE" dirty="0"/>
          </a:p>
        </p:txBody>
      </p:sp>
      <p:sp>
        <p:nvSpPr>
          <p:cNvPr id="4" name="Slide Number Placeholder 3"/>
          <p:cNvSpPr>
            <a:spLocks noGrp="1"/>
          </p:cNvSpPr>
          <p:nvPr>
            <p:ph type="sldNum" sz="quarter" idx="5"/>
          </p:nvPr>
        </p:nvSpPr>
        <p:spPr/>
        <p:txBody>
          <a:bodyPr/>
          <a:lstStyle/>
          <a:p>
            <a:fld id="{B0612054-99F5-4731-982B-2F4287A28DCA}" type="slidenum">
              <a:rPr lang="en-US" smtClean="0"/>
              <a:t>8</a:t>
            </a:fld>
            <a:endParaRPr lang="en-US" dirty="0"/>
          </a:p>
        </p:txBody>
      </p:sp>
    </p:spTree>
    <p:extLst>
      <p:ext uri="{BB962C8B-B14F-4D97-AF65-F5344CB8AC3E}">
        <p14:creationId xmlns:p14="http://schemas.microsoft.com/office/powerpoint/2010/main" val="4084368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yourself the following questions and think of other activities that you do or don’t do mindfully. </a:t>
            </a:r>
            <a:endParaRPr lang="en-IE" dirty="0"/>
          </a:p>
        </p:txBody>
      </p:sp>
      <p:sp>
        <p:nvSpPr>
          <p:cNvPr id="4" name="Slide Number Placeholder 3"/>
          <p:cNvSpPr>
            <a:spLocks noGrp="1"/>
          </p:cNvSpPr>
          <p:nvPr>
            <p:ph type="sldNum" sz="quarter" idx="5"/>
          </p:nvPr>
        </p:nvSpPr>
        <p:spPr/>
        <p:txBody>
          <a:bodyPr/>
          <a:lstStyle/>
          <a:p>
            <a:fld id="{B0612054-99F5-4731-982B-2F4287A28DCA}" type="slidenum">
              <a:rPr lang="en-US" smtClean="0"/>
              <a:t>9</a:t>
            </a:fld>
            <a:endParaRPr lang="en-US" dirty="0"/>
          </a:p>
        </p:txBody>
      </p:sp>
    </p:spTree>
    <p:extLst>
      <p:ext uri="{BB962C8B-B14F-4D97-AF65-F5344CB8AC3E}">
        <p14:creationId xmlns:p14="http://schemas.microsoft.com/office/powerpoint/2010/main" val="183038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ounded Rectangle 9"/>
          <p:cNvSpPr/>
          <p:nvPr/>
        </p:nvSpPr>
        <p:spPr>
          <a:xfrm>
            <a:off x="558129" y="434162"/>
            <a:ext cx="11075745"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5" name="Title 4"/>
          <p:cNvSpPr>
            <a:spLocks noGrp="1"/>
          </p:cNvSpPr>
          <p:nvPr>
            <p:ph type="ctrTitle"/>
          </p:nvPr>
        </p:nvSpPr>
        <p:spPr>
          <a:xfrm>
            <a:off x="963168" y="1820206"/>
            <a:ext cx="103632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a:t>Click to edit Master title style</a:t>
            </a:r>
          </a:p>
        </p:txBody>
      </p:sp>
      <p:sp>
        <p:nvSpPr>
          <p:cNvPr id="20" name="Subtitle 19"/>
          <p:cNvSpPr>
            <a:spLocks noGrp="1"/>
          </p:cNvSpPr>
          <p:nvPr>
            <p:ph type="subTitle" idx="1"/>
          </p:nvPr>
        </p:nvSpPr>
        <p:spPr>
          <a:xfrm>
            <a:off x="963168" y="3685032"/>
            <a:ext cx="103632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9" name="Date Placeholder 18"/>
          <p:cNvSpPr>
            <a:spLocks noGrp="1"/>
          </p:cNvSpPr>
          <p:nvPr>
            <p:ph type="dt" sz="half" idx="10"/>
          </p:nvPr>
        </p:nvSpPr>
        <p:spPr/>
        <p:txBody>
          <a:bodyPr/>
          <a:lstStyle/>
          <a:p>
            <a:fld id="{1E700B27-DE4C-4B9E-BB11-B9027034A00F}" type="datetimeFigureOut">
              <a:rPr lang="en-US" smtClean="0"/>
              <a:pPr/>
              <a:t>3/19/2020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11" name="Slide Number Placeholder 10"/>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70560" y="4983480"/>
            <a:ext cx="10911840" cy="1051560"/>
          </a:xfrm>
        </p:spPr>
        <p:txBody>
          <a:bodyPr/>
          <a:lstStyle/>
          <a:p>
            <a:r>
              <a:rPr kumimoji="0" lang="en-US"/>
              <a:t>Click to edit Master title style</a:t>
            </a:r>
          </a:p>
        </p:txBody>
      </p:sp>
      <p:sp>
        <p:nvSpPr>
          <p:cNvPr id="3" name="Vertical Text Placeholder 2"/>
          <p:cNvSpPr>
            <a:spLocks noGrp="1"/>
          </p:cNvSpPr>
          <p:nvPr>
            <p:ph type="body" orient="vert" idx="1"/>
          </p:nvPr>
        </p:nvSpPr>
        <p:spPr>
          <a:xfrm>
            <a:off x="670560" y="530352"/>
            <a:ext cx="10911840" cy="4187952"/>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0DBE609-F3F2-45E6-BD6A-E03A8C86C1AE}" type="datetimeFigureOut">
              <a:rPr lang="en-US" smtClean="0"/>
              <a:t>3/19/2020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533405"/>
            <a:ext cx="2641600" cy="5257799"/>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711200" y="533403"/>
            <a:ext cx="7924800" cy="525780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A24AD68-089C-4467-A8F3-EA2BBCA6B44E}" type="datetimeFigureOut">
              <a:rPr lang="en-US" smtClean="0"/>
              <a:t>3/19/2020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0560" y="4983480"/>
            <a:ext cx="10911840" cy="1051560"/>
          </a:xfrm>
        </p:spPr>
        <p:txBody>
          <a:bodyPr/>
          <a:lstStyle/>
          <a:p>
            <a:r>
              <a:rPr kumimoji="0" lang="en-US"/>
              <a:t>Click to edit Master title style</a:t>
            </a:r>
          </a:p>
        </p:txBody>
      </p:sp>
      <p:sp>
        <p:nvSpPr>
          <p:cNvPr id="3" name="Content Placeholder 2"/>
          <p:cNvSpPr>
            <a:spLocks noGrp="1"/>
          </p:cNvSpPr>
          <p:nvPr>
            <p:ph idx="1"/>
          </p:nvPr>
        </p:nvSpPr>
        <p:spPr>
          <a:xfrm>
            <a:off x="670560" y="530352"/>
            <a:ext cx="10911840" cy="41879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5C51FCE-E4BB-4680-8E50-3C0E348D2609}" type="datetimeFigureOut">
              <a:rPr lang="en-US" smtClean="0"/>
              <a:t>3/19/2020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p:nvSpPr>
        <p:spPr>
          <a:xfrm>
            <a:off x="558129" y="434163"/>
            <a:ext cx="11075745"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624459" y="4928616"/>
            <a:ext cx="10911840" cy="676656"/>
          </a:xfrm>
        </p:spPr>
        <p:txBody>
          <a:bodyPr lIns="91440" bIns="0" anchor="b"/>
          <a:lstStyle>
            <a:lvl1pPr algn="l">
              <a:buNone/>
              <a:defRPr sz="3600" b="0" cap="none" baseline="0">
                <a:solidFill>
                  <a:schemeClr val="bg2">
                    <a:shade val="25000"/>
                  </a:schemeClr>
                </a:solidFill>
                <a:effectLst/>
              </a:defRPr>
            </a:lvl1pPr>
            <a:extLst/>
          </a:lstStyle>
          <a:p>
            <a:r>
              <a:rPr kumimoji="0" lang="en-US"/>
              <a:t>Click to edit Master title style</a:t>
            </a:r>
          </a:p>
        </p:txBody>
      </p:sp>
      <p:sp>
        <p:nvSpPr>
          <p:cNvPr id="3" name="Text Placeholder 2"/>
          <p:cNvSpPr>
            <a:spLocks noGrp="1"/>
          </p:cNvSpPr>
          <p:nvPr>
            <p:ph type="body" idx="1"/>
          </p:nvPr>
        </p:nvSpPr>
        <p:spPr>
          <a:xfrm>
            <a:off x="624459" y="5624484"/>
            <a:ext cx="1091184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AAA073D-A903-47F8-8D16-77642FB0DF1F}" type="datetimeFigureOut">
              <a:rPr lang="en-US" smtClean="0"/>
              <a:t>3/19/2020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85803" y="530352"/>
            <a:ext cx="524256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340480" y="530352"/>
            <a:ext cx="524256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B91FA40-626B-4CA1-85D0-7A9016E395BA}" type="datetimeFigureOut">
              <a:rPr lang="en-US" smtClean="0"/>
              <a:t>3/19/2020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0560" y="4983480"/>
            <a:ext cx="10911840" cy="1051560"/>
          </a:xfrm>
        </p:spPr>
        <p:txBody>
          <a:bodyPr anchor="b"/>
          <a:lstStyle>
            <a:lvl1pPr>
              <a:defRPr b="1"/>
            </a:lvl1pPr>
            <a:extLst/>
          </a:lstStyle>
          <a:p>
            <a:r>
              <a:rPr kumimoji="0" lang="en-US"/>
              <a:t>Click to edit Master title style</a:t>
            </a:r>
          </a:p>
        </p:txBody>
      </p:sp>
      <p:sp>
        <p:nvSpPr>
          <p:cNvPr id="3" name="Text Placeholder 2"/>
          <p:cNvSpPr>
            <a:spLocks noGrp="1"/>
          </p:cNvSpPr>
          <p:nvPr>
            <p:ph type="body" idx="1"/>
          </p:nvPr>
        </p:nvSpPr>
        <p:spPr>
          <a:xfrm>
            <a:off x="809632" y="579438"/>
            <a:ext cx="524256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202892" y="579438"/>
            <a:ext cx="524256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809632" y="1447800"/>
            <a:ext cx="524256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202892" y="1447800"/>
            <a:ext cx="524256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3F425EA-B9DC-48A7-991E-9A82573B1B21}" type="datetimeFigureOut">
              <a:rPr lang="en-US" smtClean="0"/>
              <a:t>3/19/2020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6CB97F8-6CEB-469B-AFCC-889F2A2B1D5A}" type="datetimeFigureOut">
              <a:rPr lang="en-US" smtClean="0"/>
              <a:t>3/19/2020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Date Placeholder 1"/>
          <p:cNvSpPr>
            <a:spLocks noGrp="1"/>
          </p:cNvSpPr>
          <p:nvPr>
            <p:ph type="dt" sz="half" idx="10"/>
          </p:nvPr>
        </p:nvSpPr>
        <p:spPr/>
        <p:txBody>
          <a:bodyPr/>
          <a:lstStyle/>
          <a:p>
            <a:fld id="{8FA9179F-009E-4FA5-B091-7EBB82A185BD}" type="datetimeFigureOut">
              <a:rPr lang="en-US" smtClean="0"/>
              <a:t>3/19/2020</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85045" y="533400"/>
            <a:ext cx="3962400" cy="914400"/>
          </a:xfrm>
        </p:spPr>
        <p:txBody>
          <a:bodyPr anchor="b"/>
          <a:lstStyle>
            <a:lvl1pPr algn="l">
              <a:buNone/>
              <a:defRPr sz="2200" b="1">
                <a:solidFill>
                  <a:schemeClr val="accent1"/>
                </a:solidFill>
              </a:defRPr>
            </a:lvl1pPr>
            <a:extLst/>
          </a:lstStyle>
          <a:p>
            <a:r>
              <a:rPr kumimoji="0" lang="en-US"/>
              <a:t>Click to edit Master title style</a:t>
            </a:r>
          </a:p>
        </p:txBody>
      </p:sp>
      <p:sp>
        <p:nvSpPr>
          <p:cNvPr id="3" name="Text Placeholder 2"/>
          <p:cNvSpPr>
            <a:spLocks noGrp="1"/>
          </p:cNvSpPr>
          <p:nvPr>
            <p:ph type="body" idx="2"/>
          </p:nvPr>
        </p:nvSpPr>
        <p:spPr>
          <a:xfrm>
            <a:off x="7385129" y="1447802"/>
            <a:ext cx="39624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1"/>
          </p:nvPr>
        </p:nvSpPr>
        <p:spPr>
          <a:xfrm>
            <a:off x="1015163" y="930144"/>
            <a:ext cx="6168212"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E665CEB-0076-4E37-B880-BCEA9784DE0A}" type="datetimeFigureOut">
              <a:rPr lang="en-US" smtClean="0"/>
              <a:t>3/19/2020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 Single Corner Rectangle 10"/>
          <p:cNvSpPr/>
          <p:nvPr/>
        </p:nvSpPr>
        <p:spPr>
          <a:xfrm>
            <a:off x="8534401" y="434162"/>
            <a:ext cx="3099473"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609600" y="5012056"/>
            <a:ext cx="10972800" cy="1051560"/>
          </a:xfrm>
        </p:spPr>
        <p:txBody>
          <a:bodyPr anchor="t"/>
          <a:lstStyle>
            <a:lvl1pPr algn="l">
              <a:buNone/>
              <a:defRPr sz="3600" b="0">
                <a:solidFill>
                  <a:schemeClr val="bg2">
                    <a:shade val="25000"/>
                  </a:schemeClr>
                </a:solidFill>
                <a:effectLst/>
              </a:defRPr>
            </a:lvl1pPr>
            <a:extLst/>
          </a:lstStyle>
          <a:p>
            <a:r>
              <a:rPr kumimoji="0" lang="en-US"/>
              <a:t>Click to edit Master title style</a:t>
            </a:r>
          </a:p>
        </p:txBody>
      </p:sp>
      <p:sp>
        <p:nvSpPr>
          <p:cNvPr id="4" name="Text Placeholder 3"/>
          <p:cNvSpPr>
            <a:spLocks noGrp="1"/>
          </p:cNvSpPr>
          <p:nvPr>
            <p:ph type="body" sz="half" idx="2"/>
          </p:nvPr>
        </p:nvSpPr>
        <p:spPr bwMode="grayWhite">
          <a:xfrm>
            <a:off x="8616949" y="533400"/>
            <a:ext cx="298704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6149E5E-3896-4118-99A7-7B85668F1C5E}" type="datetimeFigureOut">
              <a:rPr lang="en-US" smtClean="0"/>
              <a:t>3/19/2020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3" name="Picture Placeholder 2"/>
          <p:cNvSpPr>
            <a:spLocks noGrp="1"/>
          </p:cNvSpPr>
          <p:nvPr>
            <p:ph type="pic" idx="1"/>
          </p:nvPr>
        </p:nvSpPr>
        <p:spPr>
          <a:xfrm>
            <a:off x="561973" y="435768"/>
            <a:ext cx="7900416"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dirty="0"/>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ounded Rectangle 8"/>
          <p:cNvSpPr/>
          <p:nvPr/>
        </p:nvSpPr>
        <p:spPr>
          <a:xfrm>
            <a:off x="558129" y="434162"/>
            <a:ext cx="11075745"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Title Placeholder 12"/>
          <p:cNvSpPr>
            <a:spLocks noGrp="1"/>
          </p:cNvSpPr>
          <p:nvPr>
            <p:ph type="title"/>
          </p:nvPr>
        </p:nvSpPr>
        <p:spPr>
          <a:xfrm>
            <a:off x="670560" y="4985590"/>
            <a:ext cx="10911840" cy="1051560"/>
          </a:xfrm>
          <a:prstGeom prst="rect">
            <a:avLst/>
          </a:prstGeom>
        </p:spPr>
        <p:txBody>
          <a:bodyPr vert="horz" anchor="b">
            <a:normAutofit/>
          </a:bodyPr>
          <a:lstStyle/>
          <a:p>
            <a:r>
              <a:rPr kumimoji="0" lang="en-US"/>
              <a:t>Click to edit Master title style</a:t>
            </a:r>
          </a:p>
        </p:txBody>
      </p:sp>
      <p:sp>
        <p:nvSpPr>
          <p:cNvPr id="4" name="Text Placeholder 3"/>
          <p:cNvSpPr>
            <a:spLocks noGrp="1"/>
          </p:cNvSpPr>
          <p:nvPr>
            <p:ph type="body" idx="1"/>
          </p:nvPr>
        </p:nvSpPr>
        <p:spPr>
          <a:xfrm>
            <a:off x="670560" y="530352"/>
            <a:ext cx="10911840" cy="4187952"/>
          </a:xfrm>
          <a:prstGeom prst="rect">
            <a:avLst/>
          </a:prstGeom>
        </p:spPr>
        <p:txBody>
          <a:bodyPr vert="horz" lIns="182880" tIns="9144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5" name="Date Placeholder 24"/>
          <p:cNvSpPr>
            <a:spLocks noGrp="1"/>
          </p:cNvSpPr>
          <p:nvPr>
            <p:ph type="dt" sz="half" idx="2"/>
          </p:nvPr>
        </p:nvSpPr>
        <p:spPr>
          <a:xfrm>
            <a:off x="5035104" y="6111876"/>
            <a:ext cx="3048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E0D914D-B099-4142-A885-11F276715148}" type="datetimeFigureOut">
              <a:rPr lang="en-US" smtClean="0"/>
              <a:t>3/19/2020</a:t>
            </a:fld>
            <a:endParaRPr lang="en-US" dirty="0"/>
          </a:p>
        </p:txBody>
      </p:sp>
      <p:sp>
        <p:nvSpPr>
          <p:cNvPr id="18" name="Footer Placeholder 17"/>
          <p:cNvSpPr>
            <a:spLocks noGrp="1"/>
          </p:cNvSpPr>
          <p:nvPr>
            <p:ph type="ftr" sz="quarter" idx="3"/>
          </p:nvPr>
        </p:nvSpPr>
        <p:spPr>
          <a:xfrm>
            <a:off x="8083104" y="6111876"/>
            <a:ext cx="3048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r>
              <a:rPr lang="en-US" dirty="0"/>
              <a:t>
              </a:t>
            </a:r>
          </a:p>
        </p:txBody>
      </p:sp>
      <p:sp>
        <p:nvSpPr>
          <p:cNvPr id="5" name="Slide Number Placeholder 4"/>
          <p:cNvSpPr>
            <a:spLocks noGrp="1"/>
          </p:cNvSpPr>
          <p:nvPr>
            <p:ph type="sldNum" sz="quarter" idx="4"/>
          </p:nvPr>
        </p:nvSpPr>
        <p:spPr>
          <a:xfrm>
            <a:off x="11131104" y="6111876"/>
            <a:ext cx="6096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D57F1E4F-1CFF-5643-939E-217C01CDF56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sldNum="0" hdr="0" ft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mindful.org/take-a-mindful-moment-5-simple-practices-for-daily-life/" TargetMode="External"/><Relationship Id="rId2" Type="http://schemas.openxmlformats.org/officeDocument/2006/relationships/hyperlink" Target="https://www.padraigomorain.com/mindfulness-for-students/" TargetMode="External"/><Relationship Id="rId1" Type="http://schemas.openxmlformats.org/officeDocument/2006/relationships/slideLayout" Target="../slideLayouts/slideLayout2.xml"/><Relationship Id="rId5" Type="http://schemas.openxmlformats.org/officeDocument/2006/relationships/hyperlink" Target="https://zenhabits.net/" TargetMode="External"/><Relationship Id="rId4" Type="http://schemas.openxmlformats.org/officeDocument/2006/relationships/hyperlink" Target="https://www.getselfhelp.co.uk/"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4894" y="424765"/>
            <a:ext cx="6010030" cy="2842066"/>
          </a:xfrm>
        </p:spPr>
        <p:txBody>
          <a:bodyPr/>
          <a:lstStyle/>
          <a:p>
            <a:pPr algn="l"/>
            <a:r>
              <a:rPr lang="en-IE" sz="6000" b="1" dirty="0">
                <a:solidFill>
                  <a:schemeClr val="tx1"/>
                </a:solidFill>
              </a:rPr>
              <a:t>Learning about Mindfulness </a:t>
            </a:r>
          </a:p>
        </p:txBody>
      </p:sp>
      <p:sp>
        <p:nvSpPr>
          <p:cNvPr id="3" name="Subtitle 2"/>
          <p:cNvSpPr>
            <a:spLocks noGrp="1"/>
          </p:cNvSpPr>
          <p:nvPr>
            <p:ph type="subTitle" idx="1"/>
          </p:nvPr>
        </p:nvSpPr>
        <p:spPr>
          <a:xfrm>
            <a:off x="3015027" y="4020643"/>
            <a:ext cx="5939694" cy="861420"/>
          </a:xfrm>
        </p:spPr>
        <p:txBody>
          <a:bodyPr>
            <a:normAutofit/>
          </a:bodyPr>
          <a:lstStyle/>
          <a:p>
            <a:pPr algn="ctr"/>
            <a:r>
              <a:rPr lang="en-IE" b="1" dirty="0">
                <a:solidFill>
                  <a:schemeClr val="tx1"/>
                </a:solidFill>
              </a:rPr>
              <a:t>Joanna Gorniak &amp; Aisling Hagerty Student Services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0430" y="4882063"/>
            <a:ext cx="1648192" cy="1010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6185" y="551376"/>
            <a:ext cx="4717072" cy="2830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3950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483" y="528711"/>
            <a:ext cx="10911840" cy="1051560"/>
          </a:xfrm>
        </p:spPr>
        <p:txBody>
          <a:bodyPr/>
          <a:lstStyle/>
          <a:p>
            <a:r>
              <a:rPr lang="en-US" dirty="0"/>
              <a:t>Useful Resources</a:t>
            </a:r>
          </a:p>
        </p:txBody>
      </p:sp>
      <p:sp>
        <p:nvSpPr>
          <p:cNvPr id="3" name="Content Placeholder 2"/>
          <p:cNvSpPr>
            <a:spLocks noGrp="1"/>
          </p:cNvSpPr>
          <p:nvPr>
            <p:ph idx="1"/>
          </p:nvPr>
        </p:nvSpPr>
        <p:spPr>
          <a:xfrm>
            <a:off x="717453" y="1794725"/>
            <a:ext cx="10911840" cy="4187952"/>
          </a:xfrm>
        </p:spPr>
        <p:txBody>
          <a:bodyPr>
            <a:normAutofit/>
          </a:bodyPr>
          <a:lstStyle/>
          <a:p>
            <a:r>
              <a:rPr lang="en-US" sz="2000" dirty="0">
                <a:hlinkClick r:id="rId2"/>
              </a:rPr>
              <a:t>Websites</a:t>
            </a:r>
          </a:p>
          <a:p>
            <a:pPr lvl="1"/>
            <a:r>
              <a:rPr lang="en-US" sz="1600" dirty="0">
                <a:hlinkClick r:id="rId2"/>
              </a:rPr>
              <a:t>https://www.padraigomorain.com/mindfulness-for-students/</a:t>
            </a:r>
            <a:endParaRPr lang="en-US" sz="1600" dirty="0"/>
          </a:p>
          <a:p>
            <a:pPr lvl="1"/>
            <a:r>
              <a:rPr lang="en-US" sz="1600" dirty="0">
                <a:hlinkClick r:id="rId3"/>
              </a:rPr>
              <a:t>https://www.mindful.org/take-a-mindful-moment-5-simple-practices-for-daily-life/</a:t>
            </a:r>
            <a:endParaRPr lang="en-US" sz="1600" dirty="0"/>
          </a:p>
          <a:p>
            <a:pPr lvl="1"/>
            <a:r>
              <a:rPr lang="en-US" sz="1600" dirty="0">
                <a:hlinkClick r:id="rId4"/>
              </a:rPr>
              <a:t>https://www.getselfhelp.co.uk/</a:t>
            </a:r>
            <a:endParaRPr lang="en-US" sz="1600" dirty="0"/>
          </a:p>
          <a:p>
            <a:pPr lvl="1"/>
            <a:r>
              <a:rPr lang="en-US" sz="1600" dirty="0">
                <a:hlinkClick r:id="rId5"/>
              </a:rPr>
              <a:t>https://zenhabits.net/</a:t>
            </a:r>
            <a:endParaRPr lang="en-US" sz="1600" dirty="0"/>
          </a:p>
          <a:p>
            <a:endParaRPr lang="en-US" sz="2000" dirty="0"/>
          </a:p>
          <a:p>
            <a:r>
              <a:rPr lang="en-US" sz="2000" dirty="0"/>
              <a:t>Headspace Smartphone App</a:t>
            </a:r>
          </a:p>
          <a:p>
            <a:r>
              <a:rPr lang="en-US" sz="2000" dirty="0" err="1"/>
              <a:t>Youtube</a:t>
            </a:r>
            <a:r>
              <a:rPr lang="en-US" sz="2000" dirty="0"/>
              <a:t> </a:t>
            </a:r>
          </a:p>
          <a:p>
            <a:r>
              <a:rPr lang="en-US" sz="2000" dirty="0"/>
              <a:t>Spotify </a:t>
            </a:r>
          </a:p>
          <a:p>
            <a:endParaRPr lang="en-US" sz="2000" dirty="0"/>
          </a:p>
          <a:p>
            <a:endParaRPr lang="en-US" sz="2000" dirty="0"/>
          </a:p>
          <a:p>
            <a:endParaRPr lang="en-US" sz="2000" dirty="0"/>
          </a:p>
        </p:txBody>
      </p:sp>
    </p:spTree>
    <p:extLst>
      <p:ext uri="{BB962C8B-B14F-4D97-AF65-F5344CB8AC3E}">
        <p14:creationId xmlns:p14="http://schemas.microsoft.com/office/powerpoint/2010/main" val="1585383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08619" y="569302"/>
            <a:ext cx="5182821" cy="5182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3235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929" y="614680"/>
            <a:ext cx="10911840" cy="1051560"/>
          </a:xfrm>
        </p:spPr>
        <p:txBody>
          <a:bodyPr/>
          <a:lstStyle/>
          <a:p>
            <a:r>
              <a:rPr lang="en-IE" dirty="0"/>
              <a:t>Plan for this session</a:t>
            </a:r>
          </a:p>
        </p:txBody>
      </p:sp>
      <p:sp>
        <p:nvSpPr>
          <p:cNvPr id="3" name="Content Placeholder 2"/>
          <p:cNvSpPr>
            <a:spLocks noGrp="1"/>
          </p:cNvSpPr>
          <p:nvPr>
            <p:ph idx="1"/>
          </p:nvPr>
        </p:nvSpPr>
        <p:spPr>
          <a:xfrm>
            <a:off x="545355" y="2016290"/>
            <a:ext cx="8761412" cy="3416300"/>
          </a:xfrm>
        </p:spPr>
        <p:txBody>
          <a:bodyPr>
            <a:normAutofit/>
          </a:bodyPr>
          <a:lstStyle/>
          <a:p>
            <a:pPr lvl="1">
              <a:buFont typeface="Arial" panose="020B0604020202020204" pitchFamily="34" charset="0"/>
              <a:buChar char="•"/>
            </a:pPr>
            <a:r>
              <a:rPr lang="en-US" sz="2000" dirty="0"/>
              <a:t>What is Mindfulness </a:t>
            </a:r>
          </a:p>
          <a:p>
            <a:pPr lvl="1">
              <a:buFont typeface="Arial" panose="020B0604020202020204" pitchFamily="34" charset="0"/>
              <a:buChar char="•"/>
            </a:pPr>
            <a:r>
              <a:rPr lang="en-US" sz="2000" dirty="0"/>
              <a:t>Benefits of Mindfulness</a:t>
            </a:r>
          </a:p>
          <a:p>
            <a:pPr lvl="1">
              <a:buFont typeface="Arial" panose="020B0604020202020204" pitchFamily="34" charset="0"/>
              <a:buChar char="•"/>
            </a:pPr>
            <a:r>
              <a:rPr lang="en-US" sz="2000" dirty="0"/>
              <a:t>Ways to incorporate mindfulness into your daily routine</a:t>
            </a:r>
          </a:p>
          <a:p>
            <a:pPr lvl="1"/>
            <a:endParaRPr lang="en-US" sz="2000" dirty="0"/>
          </a:p>
          <a:p>
            <a:pPr lvl="1"/>
            <a:endParaRPr lang="en-US" dirty="0"/>
          </a:p>
          <a:p>
            <a:pPr lvl="1"/>
            <a:endParaRPr lang="en-US" dirty="0"/>
          </a:p>
        </p:txBody>
      </p:sp>
      <p:sp>
        <p:nvSpPr>
          <p:cNvPr id="4" name="AutoShape 2" descr="Image result for dont be shy"/>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301399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37" y="559972"/>
            <a:ext cx="10911840" cy="1051560"/>
          </a:xfrm>
        </p:spPr>
        <p:txBody>
          <a:bodyPr/>
          <a:lstStyle/>
          <a:p>
            <a:r>
              <a:rPr lang="en-US" dirty="0"/>
              <a:t>What is Mindfulness? </a:t>
            </a:r>
          </a:p>
        </p:txBody>
      </p:sp>
      <p:sp>
        <p:nvSpPr>
          <p:cNvPr id="5" name="Content Placeholder 2"/>
          <p:cNvSpPr>
            <a:spLocks noGrp="1"/>
          </p:cNvSpPr>
          <p:nvPr>
            <p:ph idx="1"/>
          </p:nvPr>
        </p:nvSpPr>
        <p:spPr>
          <a:xfrm>
            <a:off x="826709" y="1953767"/>
            <a:ext cx="8761412" cy="3416300"/>
          </a:xfrm>
        </p:spPr>
        <p:txBody>
          <a:bodyPr>
            <a:normAutofit/>
          </a:bodyPr>
          <a:lstStyle/>
          <a:p>
            <a:pPr lvl="1">
              <a:buFont typeface="Arial" panose="020B0604020202020204" pitchFamily="34" charset="0"/>
              <a:buChar char="•"/>
            </a:pPr>
            <a:r>
              <a:rPr lang="en-US" sz="2000" dirty="0"/>
              <a:t>Simple concept but can be difficult- We are not used to it and it can take a lot of practice. </a:t>
            </a:r>
          </a:p>
          <a:p>
            <a:pPr lvl="1">
              <a:buFont typeface="Arial" panose="020B0604020202020204" pitchFamily="34" charset="0"/>
              <a:buChar char="•"/>
            </a:pPr>
            <a:r>
              <a:rPr lang="en-US" sz="2000" dirty="0"/>
              <a:t>Practical way to notice thoughts, physical sensations, sights, sounds, smells- anything we might not normally notice.  </a:t>
            </a:r>
          </a:p>
          <a:p>
            <a:pPr lvl="1">
              <a:buFont typeface="Arial" panose="020B0604020202020204" pitchFamily="34" charset="0"/>
              <a:buChar char="•"/>
            </a:pPr>
            <a:r>
              <a:rPr lang="en-US" sz="2000" dirty="0"/>
              <a:t>Paying attention in a particular way</a:t>
            </a:r>
          </a:p>
          <a:p>
            <a:pPr lvl="2">
              <a:buFont typeface="Arial" panose="020B0604020202020204" pitchFamily="34" charset="0"/>
              <a:buChar char="•"/>
            </a:pPr>
            <a:r>
              <a:rPr lang="en-US" dirty="0"/>
              <a:t>On purpose</a:t>
            </a:r>
          </a:p>
          <a:p>
            <a:pPr lvl="2">
              <a:buFont typeface="Arial" panose="020B0604020202020204" pitchFamily="34" charset="0"/>
              <a:buChar char="•"/>
            </a:pPr>
            <a:r>
              <a:rPr lang="en-US" dirty="0"/>
              <a:t>In the present moment</a:t>
            </a:r>
          </a:p>
          <a:p>
            <a:pPr lvl="2">
              <a:buFont typeface="Arial" panose="020B0604020202020204" pitchFamily="34" charset="0"/>
              <a:buChar char="•"/>
            </a:pPr>
            <a:r>
              <a:rPr lang="en-US" dirty="0"/>
              <a:t>Non-</a:t>
            </a:r>
            <a:r>
              <a:rPr lang="en-US" dirty="0" err="1"/>
              <a:t>judgementally</a:t>
            </a:r>
            <a:r>
              <a:rPr lang="en-US" dirty="0"/>
              <a:t> </a:t>
            </a:r>
          </a:p>
          <a:p>
            <a:pPr lvl="1"/>
            <a:endParaRPr lang="en-US" dirty="0"/>
          </a:p>
        </p:txBody>
      </p:sp>
    </p:spTree>
    <p:extLst>
      <p:ext uri="{BB962C8B-B14F-4D97-AF65-F5344CB8AC3E}">
        <p14:creationId xmlns:p14="http://schemas.microsoft.com/office/powerpoint/2010/main" val="1043861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62732" y="1067053"/>
            <a:ext cx="6639176" cy="4458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4981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486" y="372402"/>
            <a:ext cx="10911840" cy="1051560"/>
          </a:xfrm>
        </p:spPr>
        <p:txBody>
          <a:bodyPr/>
          <a:lstStyle/>
          <a:p>
            <a:r>
              <a:rPr lang="en-US" dirty="0"/>
              <a:t>What is Mindfulness? </a:t>
            </a:r>
          </a:p>
        </p:txBody>
      </p:sp>
      <p:sp>
        <p:nvSpPr>
          <p:cNvPr id="5" name="Content Placeholder 2"/>
          <p:cNvSpPr>
            <a:spLocks noGrp="1"/>
          </p:cNvSpPr>
          <p:nvPr>
            <p:ph idx="1"/>
          </p:nvPr>
        </p:nvSpPr>
        <p:spPr>
          <a:xfrm>
            <a:off x="521910" y="1644489"/>
            <a:ext cx="5589722" cy="4217048"/>
          </a:xfrm>
        </p:spPr>
        <p:txBody>
          <a:bodyPr>
            <a:noAutofit/>
          </a:bodyPr>
          <a:lstStyle/>
          <a:p>
            <a:pPr lvl="1">
              <a:buFont typeface="Arial" panose="020B0604020202020204" pitchFamily="34" charset="0"/>
              <a:buChar char="•"/>
            </a:pPr>
            <a:r>
              <a:rPr lang="en-US" sz="2000" dirty="0"/>
              <a:t>Our mind wanders about 50% of the time</a:t>
            </a:r>
          </a:p>
          <a:p>
            <a:pPr lvl="1">
              <a:buFont typeface="Arial" panose="020B0604020202020204" pitchFamily="34" charset="0"/>
              <a:buChar char="•"/>
            </a:pPr>
            <a:r>
              <a:rPr lang="en-US" sz="2000" dirty="0"/>
              <a:t>Mindfulness helps us train our attention</a:t>
            </a:r>
          </a:p>
          <a:p>
            <a:pPr lvl="2">
              <a:buFont typeface="Arial" panose="020B0604020202020204" pitchFamily="34" charset="0"/>
              <a:buChar char="•"/>
            </a:pPr>
            <a:r>
              <a:rPr lang="en-US" sz="2000" dirty="0"/>
              <a:t>Can take more control over our focus of attention and choose what we focus on.</a:t>
            </a:r>
          </a:p>
          <a:p>
            <a:pPr lvl="2">
              <a:buFont typeface="Arial" panose="020B0604020202020204" pitchFamily="34" charset="0"/>
              <a:buChar char="•"/>
            </a:pPr>
            <a:r>
              <a:rPr lang="en-US" sz="2000" dirty="0"/>
              <a:t>Experiences can be viewed as a wider perspective as passing events in the mind rather than as ‘us’ or as being necessarily true.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8615" y="1707014"/>
            <a:ext cx="5125711" cy="3748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2276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868" y="552654"/>
            <a:ext cx="10911840" cy="1051560"/>
          </a:xfrm>
        </p:spPr>
        <p:txBody>
          <a:bodyPr/>
          <a:lstStyle/>
          <a:p>
            <a:r>
              <a:rPr lang="en-US" dirty="0"/>
              <a:t>Benefits of Mindfulness  </a:t>
            </a: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4284" y="1775558"/>
            <a:ext cx="8694583" cy="398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715525" y="3244334"/>
            <a:ext cx="184731" cy="369332"/>
          </a:xfrm>
          <a:prstGeom prst="rect">
            <a:avLst/>
          </a:prstGeom>
        </p:spPr>
        <p:txBody>
          <a:bodyPr wrap="none">
            <a:spAutoFit/>
          </a:bodyPr>
          <a:lstStyle/>
          <a:p>
            <a:endParaRPr lang="en-US" dirty="0"/>
          </a:p>
        </p:txBody>
      </p:sp>
    </p:spTree>
    <p:extLst>
      <p:ext uri="{BB962C8B-B14F-4D97-AF65-F5344CB8AC3E}">
        <p14:creationId xmlns:p14="http://schemas.microsoft.com/office/powerpoint/2010/main" val="1914796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191" y="622495"/>
            <a:ext cx="10911840" cy="1051560"/>
          </a:xfrm>
        </p:spPr>
        <p:txBody>
          <a:bodyPr/>
          <a:lstStyle/>
          <a:p>
            <a:r>
              <a:rPr lang="en-US" dirty="0"/>
              <a:t>Practice Exercise </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9155" y="1946032"/>
            <a:ext cx="3665414" cy="3665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5957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123" y="328353"/>
            <a:ext cx="10911840" cy="1051560"/>
          </a:xfrm>
        </p:spPr>
        <p:txBody>
          <a:bodyPr/>
          <a:lstStyle/>
          <a:p>
            <a:r>
              <a:rPr lang="en-US" dirty="0"/>
              <a:t>Practice Exercise </a:t>
            </a:r>
          </a:p>
        </p:txBody>
      </p:sp>
      <p:pic>
        <p:nvPicPr>
          <p:cNvPr id="4" name="Content Placeholder 3"/>
          <p:cNvPicPr>
            <a:picLocks noGrp="1" noChangeAspect="1"/>
          </p:cNvPicPr>
          <p:nvPr>
            <p:ph idx="1"/>
          </p:nvPr>
        </p:nvPicPr>
        <p:blipFill>
          <a:blip r:embed="rId3"/>
          <a:stretch>
            <a:fillRect/>
          </a:stretch>
        </p:blipFill>
        <p:spPr>
          <a:xfrm>
            <a:off x="4017448" y="1511127"/>
            <a:ext cx="4301189" cy="4187825"/>
          </a:xfrm>
          <a:prstGeom prst="rect">
            <a:avLst/>
          </a:prstGeom>
        </p:spPr>
      </p:pic>
    </p:spTree>
    <p:extLst>
      <p:ext uri="{BB962C8B-B14F-4D97-AF65-F5344CB8AC3E}">
        <p14:creationId xmlns:p14="http://schemas.microsoft.com/office/powerpoint/2010/main" val="554323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421" y="294250"/>
            <a:ext cx="10911840" cy="1051560"/>
          </a:xfrm>
        </p:spPr>
        <p:txBody>
          <a:bodyPr/>
          <a:lstStyle/>
          <a:p>
            <a:r>
              <a:rPr lang="en-US" dirty="0"/>
              <a:t>Mindfulness Practice in your daily routine </a:t>
            </a:r>
          </a:p>
        </p:txBody>
      </p:sp>
      <p:pic>
        <p:nvPicPr>
          <p:cNvPr id="4" name="Content Placeholder 3"/>
          <p:cNvPicPr>
            <a:picLocks noGrp="1" noChangeAspect="1"/>
          </p:cNvPicPr>
          <p:nvPr>
            <p:ph idx="1"/>
          </p:nvPr>
        </p:nvPicPr>
        <p:blipFill>
          <a:blip r:embed="rId3"/>
          <a:stretch>
            <a:fillRect/>
          </a:stretch>
        </p:blipFill>
        <p:spPr>
          <a:xfrm>
            <a:off x="3015649" y="1512917"/>
            <a:ext cx="6389975" cy="4252884"/>
          </a:xfrm>
          <a:prstGeom prst="rect">
            <a:avLst/>
          </a:prstGeom>
        </p:spPr>
      </p:pic>
    </p:spTree>
    <p:extLst>
      <p:ext uri="{BB962C8B-B14F-4D97-AF65-F5344CB8AC3E}">
        <p14:creationId xmlns:p14="http://schemas.microsoft.com/office/powerpoint/2010/main" val="38306670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2668</TotalTime>
  <Words>409</Words>
  <Application>Microsoft Office PowerPoint</Application>
  <PresentationFormat>Widescreen</PresentationFormat>
  <Paragraphs>42</Paragraphs>
  <Slides>11</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Verdana</vt:lpstr>
      <vt:lpstr>Wingdings 2</vt:lpstr>
      <vt:lpstr>Aspect</vt:lpstr>
      <vt:lpstr>Learning about Mindfulness </vt:lpstr>
      <vt:lpstr>Plan for this session</vt:lpstr>
      <vt:lpstr>What is Mindfulness? </vt:lpstr>
      <vt:lpstr>PowerPoint Presentation</vt:lpstr>
      <vt:lpstr>What is Mindfulness? </vt:lpstr>
      <vt:lpstr>Benefits of Mindfulness  </vt:lpstr>
      <vt:lpstr>Practice Exercise </vt:lpstr>
      <vt:lpstr>Practice Exercise </vt:lpstr>
      <vt:lpstr>Mindfulness Practice in your daily routine </vt:lpstr>
      <vt:lpstr>Useful Resources</vt:lpstr>
      <vt:lpstr>PowerPoint Presentation</vt:lpstr>
    </vt:vector>
  </TitlesOfParts>
  <Company>Rehab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Aisling Hagerty</dc:creator>
  <cp:lastModifiedBy>Student Services</cp:lastModifiedBy>
  <cp:revision>159</cp:revision>
  <cp:lastPrinted>2020-01-27T12:34:03Z</cp:lastPrinted>
  <dcterms:created xsi:type="dcterms:W3CDTF">2019-10-03T07:06:18Z</dcterms:created>
  <dcterms:modified xsi:type="dcterms:W3CDTF">2020-03-19T15:46:12Z</dcterms:modified>
</cp:coreProperties>
</file>